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20104100" cy="11309350"/>
  <p:embeddedFontLst>
    <p:embeddedFont>
      <p:font typeface="Outfit"/>
      <p:regular r:id="rId27"/>
      <p:bold r:id="rId28"/>
    </p:embeddedFont>
    <p:embeddedFont>
      <p:font typeface="Palatino Linotype"/>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18">
          <p15:clr>
            <a:srgbClr val="A4A3A4"/>
          </p15:clr>
        </p15:guide>
        <p15:guide id="2" orient="horz" pos="1620">
          <p15:clr>
            <a:srgbClr val="A4A3A4"/>
          </p15:clr>
        </p15:guide>
      </p15:sldGuideLst>
    </p:ext>
    <p:ext uri="GoogleSlidesCustomDataVersion2">
      <go:slidesCustomData xmlns:go="http://customooxmlschemas.google.com/" r:id="rId33" roundtripDataSignature="AMtx7mgp9pUuHcgHXN641ySILTlx6fcF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18"/>
        <p:guide pos="162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utfit-bold.fntdata"/><Relationship Id="rId27" Type="http://schemas.openxmlformats.org/officeDocument/2006/relationships/font" Target="fonts/Outfi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alatinoLinotyp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alatinoLinotype-italic.fntdata"/><Relationship Id="rId30" Type="http://schemas.openxmlformats.org/officeDocument/2006/relationships/font" Target="fonts/PalatinoLinotype-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PalatinoLinotype-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39c41ab616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39c41ab616_0_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395efe6ebb_0_4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3395efe6ebb_0_47: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8b56f3889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358b56f3889_0_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395efe6ebb_0_6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395efe6ebb_0_6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395efe6ebb_0_9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3395efe6ebb_0_9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58b56f3889_0_2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358b56f3889_0_22: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395efe6ebb_0_12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3395efe6ebb_0_12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95efe6ebb_0_14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3395efe6ebb_0_14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58b56f3889_0_4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358b56f3889_0_44: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395efe6ebb_0_17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3395efe6ebb_0_17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395efe6ebb_0_19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3395efe6ebb_0_197: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39c41ab616_0_1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9c41ab616_0_12: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395efe6ebb_0_22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3395efe6ebb_0_228: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39c41ab616_0_22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39c41ab616_0_221: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9c41ab616_0_1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39c41ab616_0_17: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1: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2: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95cce3112_0_20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395cce3112_0_206: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95efe6ebb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3395efe6ebb_0_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95efe6ebb_0_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3395efe6ebb_0_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395efe6ebb_0_2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3395efe6ebb_0_2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1">
  <p:cSld name="Cover Slide_green_opt1">
    <p:spTree>
      <p:nvGrpSpPr>
        <p:cNvPr id="7" name="Shape 7"/>
        <p:cNvGrpSpPr/>
        <p:nvPr/>
      </p:nvGrpSpPr>
      <p:grpSpPr>
        <a:xfrm>
          <a:off x="0" y="0"/>
          <a:ext cx="0" cy="0"/>
          <a:chOff x="0" y="0"/>
          <a:chExt cx="0" cy="0"/>
        </a:xfrm>
      </p:grpSpPr>
      <p:sp>
        <p:nvSpPr>
          <p:cNvPr id="8" name="Google Shape;8;p39"/>
          <p:cNvSpPr/>
          <p:nvPr/>
        </p:nvSpPr>
        <p:spPr>
          <a:xfrm>
            <a:off x="-6652" y="-7439"/>
            <a:ext cx="9150652" cy="5158307"/>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9" name="Google Shape;9;p39"/>
          <p:cNvPicPr preferRelativeResize="0"/>
          <p:nvPr/>
        </p:nvPicPr>
        <p:blipFill rotWithShape="1">
          <a:blip r:embed="rId2">
            <a:alphaModFix/>
          </a:blip>
          <a:srcRect b="0" l="0" r="0" t="0"/>
          <a:stretch/>
        </p:blipFill>
        <p:spPr>
          <a:xfrm>
            <a:off x="216039" y="324909"/>
            <a:ext cx="4135673" cy="2721896"/>
          </a:xfrm>
          <a:prstGeom prst="rect">
            <a:avLst/>
          </a:prstGeom>
          <a:noFill/>
          <a:ln>
            <a:noFill/>
          </a:ln>
        </p:spPr>
      </p:pic>
      <p:pic>
        <p:nvPicPr>
          <p:cNvPr descr="Icon&#10;&#10;Description automatically generated" id="10" name="Google Shape;10;p39"/>
          <p:cNvPicPr preferRelativeResize="0"/>
          <p:nvPr/>
        </p:nvPicPr>
        <p:blipFill rotWithShape="1">
          <a:blip r:embed="rId3">
            <a:alphaModFix/>
          </a:blip>
          <a:srcRect b="0" l="0" r="0" t="0"/>
          <a:stretch/>
        </p:blipFill>
        <p:spPr>
          <a:xfrm>
            <a:off x="5259784" y="7729"/>
            <a:ext cx="3884216" cy="5143139"/>
          </a:xfrm>
          <a:prstGeom prst="rect">
            <a:avLst/>
          </a:prstGeom>
          <a:noFill/>
          <a:ln>
            <a:noFill/>
          </a:ln>
        </p:spPr>
      </p:pic>
      <p:sp>
        <p:nvSpPr>
          <p:cNvPr id="11" name="Google Shape;11;p39"/>
          <p:cNvSpPr txBox="1"/>
          <p:nvPr>
            <p:ph type="title"/>
          </p:nvPr>
        </p:nvSpPr>
        <p:spPr>
          <a:xfrm>
            <a:off x="389157" y="3097148"/>
            <a:ext cx="4706868" cy="99786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5_1">
  <p:cSld name="Cover Slide_white_opt5_1">
    <p:spTree>
      <p:nvGrpSpPr>
        <p:cNvPr id="59" name="Shape 59"/>
        <p:cNvGrpSpPr/>
        <p:nvPr/>
      </p:nvGrpSpPr>
      <p:grpSpPr>
        <a:xfrm>
          <a:off x="0" y="0"/>
          <a:ext cx="0" cy="0"/>
          <a:chOff x="0" y="0"/>
          <a:chExt cx="0" cy="0"/>
        </a:xfrm>
      </p:grpSpPr>
      <p:pic>
        <p:nvPicPr>
          <p:cNvPr descr="People walking in front of a building&#10;&#10;Description automatically generated with low confidence" id="60" name="Google Shape;60;p48"/>
          <p:cNvPicPr preferRelativeResize="0"/>
          <p:nvPr/>
        </p:nvPicPr>
        <p:blipFill rotWithShape="1">
          <a:blip r:embed="rId2">
            <a:alphaModFix/>
          </a:blip>
          <a:srcRect b="0" l="0" r="0" t="0"/>
          <a:stretch/>
        </p:blipFill>
        <p:spPr>
          <a:xfrm>
            <a:off x="5559552" y="0"/>
            <a:ext cx="3584448" cy="5143500"/>
          </a:xfrm>
          <a:prstGeom prst="rect">
            <a:avLst/>
          </a:prstGeom>
          <a:noFill/>
          <a:ln>
            <a:noFill/>
          </a:ln>
        </p:spPr>
      </p:pic>
      <p:pic>
        <p:nvPicPr>
          <p:cNvPr descr="Logo&#10;&#10;Description automatically generated with medium confidence" id="61" name="Google Shape;61;p48"/>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62" name="Google Shape;62;p48"/>
          <p:cNvSpPr/>
          <p:nvPr/>
        </p:nvSpPr>
        <p:spPr>
          <a:xfrm>
            <a:off x="5399047"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 name="Google Shape;63;p48"/>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8"/>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65" name="Google Shape;65;p48"/>
          <p:cNvSpPr/>
          <p:nvPr>
            <p:ph idx="2" type="pic"/>
          </p:nvPr>
        </p:nvSpPr>
        <p:spPr>
          <a:xfrm>
            <a:off x="5554547" y="0"/>
            <a:ext cx="3589452" cy="5143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5">
  <p:cSld name="Cover Slide_green_opt5">
    <p:spTree>
      <p:nvGrpSpPr>
        <p:cNvPr id="66" name="Shape 66"/>
        <p:cNvGrpSpPr/>
        <p:nvPr/>
      </p:nvGrpSpPr>
      <p:grpSpPr>
        <a:xfrm>
          <a:off x="0" y="0"/>
          <a:ext cx="0" cy="0"/>
          <a:chOff x="0" y="0"/>
          <a:chExt cx="0" cy="0"/>
        </a:xfrm>
      </p:grpSpPr>
      <p:sp>
        <p:nvSpPr>
          <p:cNvPr id="67" name="Google Shape;67;p49"/>
          <p:cNvSpPr/>
          <p:nvPr/>
        </p:nvSpPr>
        <p:spPr>
          <a:xfrm>
            <a:off x="1" y="0"/>
            <a:ext cx="5401549"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 name="Google Shape;68;p49"/>
          <p:cNvSpPr/>
          <p:nvPr>
            <p:ph idx="2" type="pic"/>
          </p:nvPr>
        </p:nvSpPr>
        <p:spPr>
          <a:xfrm>
            <a:off x="5554548" y="0"/>
            <a:ext cx="3589452" cy="5143500"/>
          </a:xfrm>
          <a:prstGeom prst="rect">
            <a:avLst/>
          </a:prstGeom>
          <a:noFill/>
          <a:ln>
            <a:noFill/>
          </a:ln>
        </p:spPr>
      </p:sp>
      <p:sp>
        <p:nvSpPr>
          <p:cNvPr id="69" name="Google Shape;69;p49"/>
          <p:cNvSpPr/>
          <p:nvPr/>
        </p:nvSpPr>
        <p:spPr>
          <a:xfrm>
            <a:off x="5401549"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70" name="Google Shape;70;p49"/>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71" name="Google Shape;71;p49"/>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9"/>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6_3">
  <p:cSld name="Cover Slide_white_opt6_3">
    <p:spTree>
      <p:nvGrpSpPr>
        <p:cNvPr id="73" name="Shape 73"/>
        <p:cNvGrpSpPr/>
        <p:nvPr/>
      </p:nvGrpSpPr>
      <p:grpSpPr>
        <a:xfrm>
          <a:off x="0" y="0"/>
          <a:ext cx="0" cy="0"/>
          <a:chOff x="0" y="0"/>
          <a:chExt cx="0" cy="0"/>
        </a:xfrm>
      </p:grpSpPr>
      <p:sp>
        <p:nvSpPr>
          <p:cNvPr id="74" name="Google Shape;74;p50"/>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 name="Google Shape;75;p50"/>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0"/>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Logo&#10;&#10;Description automatically generated with medium confidence" id="77" name="Google Shape;77;p50"/>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78" name="Google Shape;78;p50"/>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6">
  <p:cSld name="Cover Slide_green_opt6">
    <p:spTree>
      <p:nvGrpSpPr>
        <p:cNvPr id="79" name="Shape 79"/>
        <p:cNvGrpSpPr/>
        <p:nvPr/>
      </p:nvGrpSpPr>
      <p:grpSpPr>
        <a:xfrm>
          <a:off x="0" y="0"/>
          <a:ext cx="0" cy="0"/>
          <a:chOff x="0" y="0"/>
          <a:chExt cx="0" cy="0"/>
        </a:xfrm>
      </p:grpSpPr>
      <p:sp>
        <p:nvSpPr>
          <p:cNvPr id="80" name="Google Shape;80;p51"/>
          <p:cNvSpPr/>
          <p:nvPr/>
        </p:nvSpPr>
        <p:spPr>
          <a:xfrm>
            <a:off x="0" y="0"/>
            <a:ext cx="6788112"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81" name="Google Shape;81;p51"/>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82" name="Google Shape;82;p51"/>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1"/>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 name="Google Shape;84;p51"/>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85" name="Google Shape;85;p51"/>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white_opt1_2">
  <p:cSld name="Divider Slide_white_opt1_2">
    <p:spTree>
      <p:nvGrpSpPr>
        <p:cNvPr id="86" name="Shape 86"/>
        <p:cNvGrpSpPr/>
        <p:nvPr/>
      </p:nvGrpSpPr>
      <p:grpSpPr>
        <a:xfrm>
          <a:off x="0" y="0"/>
          <a:ext cx="0" cy="0"/>
          <a:chOff x="0" y="0"/>
          <a:chExt cx="0" cy="0"/>
        </a:xfrm>
      </p:grpSpPr>
      <p:sp>
        <p:nvSpPr>
          <p:cNvPr id="87" name="Google Shape;87;p52"/>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 name="Google Shape;88;p52"/>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600"/>
              <a:buFont typeface="Outfit"/>
              <a:buNone/>
              <a:defRPr b="1" i="0" sz="3600">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2"/>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Logo&#10;&#10;Description automatically generated with medium confidence" id="90" name="Google Shape;90;p52"/>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91" name="Google Shape;91;p52"/>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1_3">
  <p:cSld name="Divider Slide_green_opt1_3">
    <p:spTree>
      <p:nvGrpSpPr>
        <p:cNvPr id="92" name="Shape 92"/>
        <p:cNvGrpSpPr/>
        <p:nvPr/>
      </p:nvGrpSpPr>
      <p:grpSpPr>
        <a:xfrm>
          <a:off x="0" y="0"/>
          <a:ext cx="0" cy="0"/>
          <a:chOff x="0" y="0"/>
          <a:chExt cx="0" cy="0"/>
        </a:xfrm>
      </p:grpSpPr>
      <p:sp>
        <p:nvSpPr>
          <p:cNvPr id="93" name="Google Shape;93;p53"/>
          <p:cNvSpPr/>
          <p:nvPr/>
        </p:nvSpPr>
        <p:spPr>
          <a:xfrm>
            <a:off x="0" y="0"/>
            <a:ext cx="6788112"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94" name="Google Shape;94;p53"/>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95" name="Google Shape;95;p53"/>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 name="Google Shape;96;p53"/>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97" name="Google Shape;97;p53"/>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002"/>
              <a:buFont typeface="Outfit"/>
              <a:buNone/>
              <a:defRPr b="1" i="0" sz="4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3"/>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white_opt2">
  <p:cSld name="Divider Slide_white_opt2">
    <p:spTree>
      <p:nvGrpSpPr>
        <p:cNvPr id="99" name="Shape 99"/>
        <p:cNvGrpSpPr/>
        <p:nvPr/>
      </p:nvGrpSpPr>
      <p:grpSpPr>
        <a:xfrm>
          <a:off x="0" y="0"/>
          <a:ext cx="0" cy="0"/>
          <a:chOff x="0" y="0"/>
          <a:chExt cx="0" cy="0"/>
        </a:xfrm>
      </p:grpSpPr>
      <p:sp>
        <p:nvSpPr>
          <p:cNvPr id="100" name="Google Shape;100;p54"/>
          <p:cNvSpPr txBox="1"/>
          <p:nvPr/>
        </p:nvSpPr>
        <p:spPr>
          <a:xfrm>
            <a:off x="7953599" y="4443894"/>
            <a:ext cx="763925" cy="480003"/>
          </a:xfrm>
          <a:prstGeom prst="rect">
            <a:avLst/>
          </a:prstGeom>
          <a:noFill/>
          <a:ln>
            <a:noFill/>
          </a:ln>
        </p:spPr>
        <p:txBody>
          <a:bodyPr anchorCtr="0" anchor="t" bIns="0" lIns="0" spcFirstLastPara="1" rIns="0" wrap="square" tIns="0">
            <a:spAutoFit/>
          </a:bodyPr>
          <a:lstStyle/>
          <a:p>
            <a:pPr indent="0" lvl="0" marL="5776" marR="0" rtl="0" algn="l">
              <a:lnSpc>
                <a:spcPct val="87052"/>
              </a:lnSpc>
              <a:spcBef>
                <a:spcPts val="0"/>
              </a:spcBef>
              <a:spcAft>
                <a:spcPts val="0"/>
              </a:spcAft>
              <a:buClr>
                <a:srgbClr val="000000"/>
              </a:buClr>
              <a:buSzPts val="1228"/>
              <a:buFont typeface="Arial"/>
              <a:buNone/>
            </a:pPr>
            <a:r>
              <a:rPr b="0" i="0" lang="en-GB" sz="1228" u="none" cap="none" strike="noStrike">
                <a:solidFill>
                  <a:srgbClr val="FFFFFF"/>
                </a:solidFill>
                <a:latin typeface="Outfit"/>
                <a:ea typeface="Outfit"/>
                <a:cs typeface="Outfit"/>
                <a:sym typeface="Outfit"/>
              </a:rPr>
              <a:t>University</a:t>
            </a:r>
            <a:endParaRPr b="0" i="0" sz="1228" u="none" cap="none" strike="noStrike">
              <a:solidFill>
                <a:srgbClr val="000000"/>
              </a:solidFill>
              <a:latin typeface="Outfit"/>
              <a:ea typeface="Outfit"/>
              <a:cs typeface="Outfit"/>
              <a:sym typeface="Outfit"/>
            </a:endParaRPr>
          </a:p>
          <a:p>
            <a:pPr indent="0" lvl="0" marL="5776" marR="0" rtl="0" algn="l">
              <a:lnSpc>
                <a:spcPct val="106514"/>
              </a:lnSpc>
              <a:spcBef>
                <a:spcPts val="0"/>
              </a:spcBef>
              <a:spcAft>
                <a:spcPts val="0"/>
              </a:spcAft>
              <a:buClr>
                <a:srgbClr val="000000"/>
              </a:buClr>
              <a:buSzPts val="1228"/>
              <a:buFont typeface="Arial"/>
              <a:buNone/>
            </a:pPr>
            <a:r>
              <a:rPr b="0" i="0" lang="en-GB" sz="1228" u="none" cap="none" strike="noStrike">
                <a:solidFill>
                  <a:srgbClr val="FFFFFF"/>
                </a:solidFill>
                <a:latin typeface="Outfit"/>
                <a:ea typeface="Outfit"/>
                <a:cs typeface="Outfit"/>
                <a:sym typeface="Outfit"/>
              </a:rPr>
              <a:t>ofGalway.ie</a:t>
            </a:r>
            <a:endParaRPr b="0" i="0" sz="1228" u="none" cap="none" strike="noStrike">
              <a:solidFill>
                <a:srgbClr val="000000"/>
              </a:solidFill>
              <a:latin typeface="Outfit"/>
              <a:ea typeface="Outfit"/>
              <a:cs typeface="Outfit"/>
              <a:sym typeface="Outfit"/>
            </a:endParaRPr>
          </a:p>
        </p:txBody>
      </p:sp>
      <p:sp>
        <p:nvSpPr>
          <p:cNvPr id="101" name="Google Shape;101;p54"/>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4002"/>
              <a:buFont typeface="Outfit"/>
              <a:buNone/>
              <a:defRPr b="1" i="0" sz="4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Icon&#10;&#10;Description automatically generated" id="102" name="Google Shape;102;p54"/>
          <p:cNvPicPr preferRelativeResize="0"/>
          <p:nvPr/>
        </p:nvPicPr>
        <p:blipFill rotWithShape="1">
          <a:blip r:embed="rId2">
            <a:alphaModFix/>
          </a:blip>
          <a:srcRect b="0" l="0" r="0" t="0"/>
          <a:stretch/>
        </p:blipFill>
        <p:spPr>
          <a:xfrm>
            <a:off x="4178981" y="181"/>
            <a:ext cx="4965019" cy="5143139"/>
          </a:xfrm>
          <a:prstGeom prst="rect">
            <a:avLst/>
          </a:prstGeom>
          <a:noFill/>
          <a:ln>
            <a:noFill/>
          </a:ln>
        </p:spPr>
      </p:pic>
      <p:pic>
        <p:nvPicPr>
          <p:cNvPr descr="Logo&#10;&#10;Description automatically generated with medium confidence" id="103" name="Google Shape;103;p54"/>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04" name="Google Shape;104;p54"/>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2">
  <p:cSld name="Divider Slide_green_opt2">
    <p:spTree>
      <p:nvGrpSpPr>
        <p:cNvPr id="105" name="Shape 105"/>
        <p:cNvGrpSpPr/>
        <p:nvPr/>
      </p:nvGrpSpPr>
      <p:grpSpPr>
        <a:xfrm>
          <a:off x="0" y="0"/>
          <a:ext cx="0" cy="0"/>
          <a:chOff x="0" y="0"/>
          <a:chExt cx="0" cy="0"/>
        </a:xfrm>
      </p:grpSpPr>
      <p:sp>
        <p:nvSpPr>
          <p:cNvPr id="106" name="Google Shape;106;p55"/>
          <p:cNvSpPr/>
          <p:nvPr/>
        </p:nvSpPr>
        <p:spPr>
          <a:xfrm>
            <a:off x="0" y="0"/>
            <a:ext cx="9144000"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107" name="Google Shape;107;p55"/>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08" name="Google Shape;108;p55"/>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002"/>
              <a:buFont typeface="Outfit"/>
              <a:buNone/>
              <a:defRPr b="1" i="0" sz="4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Icon&#10;&#10;Description automatically generated" id="109" name="Google Shape;109;p55"/>
          <p:cNvPicPr preferRelativeResize="0"/>
          <p:nvPr/>
        </p:nvPicPr>
        <p:blipFill rotWithShape="1">
          <a:blip r:embed="rId3">
            <a:alphaModFix/>
          </a:blip>
          <a:srcRect b="0" l="0" r="0" t="0"/>
          <a:stretch/>
        </p:blipFill>
        <p:spPr>
          <a:xfrm>
            <a:off x="4122630" y="7729"/>
            <a:ext cx="5021370" cy="5143139"/>
          </a:xfrm>
          <a:prstGeom prst="rect">
            <a:avLst/>
          </a:prstGeom>
          <a:noFill/>
          <a:ln>
            <a:noFill/>
          </a:ln>
        </p:spPr>
      </p:pic>
      <p:sp>
        <p:nvSpPr>
          <p:cNvPr id="110" name="Google Shape;110;p55"/>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white_opt3_2">
  <p:cSld name="Divider Slide_white_opt3_2">
    <p:spTree>
      <p:nvGrpSpPr>
        <p:cNvPr id="111" name="Shape 111"/>
        <p:cNvGrpSpPr/>
        <p:nvPr/>
      </p:nvGrpSpPr>
      <p:grpSpPr>
        <a:xfrm>
          <a:off x="0" y="0"/>
          <a:ext cx="0" cy="0"/>
          <a:chOff x="0" y="0"/>
          <a:chExt cx="0" cy="0"/>
        </a:xfrm>
      </p:grpSpPr>
      <p:pic>
        <p:nvPicPr>
          <p:cNvPr descr="Icon&#10;&#10;Description automatically generated" id="112" name="Google Shape;112;p56"/>
          <p:cNvPicPr preferRelativeResize="0"/>
          <p:nvPr/>
        </p:nvPicPr>
        <p:blipFill rotWithShape="1">
          <a:blip r:embed="rId2">
            <a:alphaModFix/>
          </a:blip>
          <a:srcRect b="0" l="0" r="0" t="0"/>
          <a:stretch/>
        </p:blipFill>
        <p:spPr>
          <a:xfrm>
            <a:off x="0" y="361"/>
            <a:ext cx="9144000" cy="5143139"/>
          </a:xfrm>
          <a:prstGeom prst="rect">
            <a:avLst/>
          </a:prstGeom>
          <a:noFill/>
          <a:ln>
            <a:noFill/>
          </a:ln>
        </p:spPr>
      </p:pic>
      <p:sp>
        <p:nvSpPr>
          <p:cNvPr id="113" name="Google Shape;113;p56"/>
          <p:cNvSpPr/>
          <p:nvPr>
            <p:ph idx="2" type="pic"/>
          </p:nvPr>
        </p:nvSpPr>
        <p:spPr>
          <a:xfrm>
            <a:off x="6358413" y="0"/>
            <a:ext cx="2284287" cy="1929656"/>
          </a:xfrm>
          <a:prstGeom prst="rect">
            <a:avLst/>
          </a:prstGeom>
          <a:noFill/>
          <a:ln>
            <a:noFill/>
          </a:ln>
        </p:spPr>
      </p:sp>
      <p:sp>
        <p:nvSpPr>
          <p:cNvPr id="114" name="Google Shape;114;p56"/>
          <p:cNvSpPr/>
          <p:nvPr/>
        </p:nvSpPr>
        <p:spPr>
          <a:xfrm>
            <a:off x="7979920" y="0"/>
            <a:ext cx="196510" cy="1687159"/>
          </a:xfrm>
          <a:custGeom>
            <a:rect b="b" l="l" r="r" t="t"/>
            <a:pathLst>
              <a:path extrusionOk="0" h="3709667" w="432048">
                <a:moveTo>
                  <a:pt x="0" y="0"/>
                </a:moveTo>
                <a:lnTo>
                  <a:pt x="432048" y="0"/>
                </a:lnTo>
                <a:cubicBezTo>
                  <a:pt x="429634" y="1163433"/>
                  <a:pt x="427221" y="2326865"/>
                  <a:pt x="424807" y="3490298"/>
                </a:cubicBezTo>
                <a:lnTo>
                  <a:pt x="0" y="3709667"/>
                </a:lnTo>
                <a:lnTo>
                  <a:pt x="0" y="0"/>
                </a:lnTo>
                <a:close/>
              </a:path>
            </a:pathLst>
          </a:custGeom>
          <a:solidFill>
            <a:srgbClr val="01DC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utfit"/>
              <a:ea typeface="Outfit"/>
              <a:cs typeface="Outfit"/>
              <a:sym typeface="Outfit"/>
            </a:endParaRPr>
          </a:p>
        </p:txBody>
      </p:sp>
      <p:sp>
        <p:nvSpPr>
          <p:cNvPr id="115" name="Google Shape;115;p56"/>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4002"/>
              <a:buFont typeface="Outfit"/>
              <a:buNone/>
              <a:defRPr b="1" i="0" sz="4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16" name="Google Shape;116;p56"/>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17" name="Google Shape;117;p56"/>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3_1">
  <p:cSld name="Divider Slide_green_opt3_1">
    <p:spTree>
      <p:nvGrpSpPr>
        <p:cNvPr id="118" name="Shape 118"/>
        <p:cNvGrpSpPr/>
        <p:nvPr/>
      </p:nvGrpSpPr>
      <p:grpSpPr>
        <a:xfrm>
          <a:off x="0" y="0"/>
          <a:ext cx="0" cy="0"/>
          <a:chOff x="0" y="0"/>
          <a:chExt cx="0" cy="0"/>
        </a:xfrm>
      </p:grpSpPr>
      <p:pic>
        <p:nvPicPr>
          <p:cNvPr descr="Icon&#10;&#10;Description automatically generated" id="119" name="Google Shape;119;p57"/>
          <p:cNvPicPr preferRelativeResize="0"/>
          <p:nvPr/>
        </p:nvPicPr>
        <p:blipFill rotWithShape="1">
          <a:blip r:embed="rId2">
            <a:alphaModFix/>
          </a:blip>
          <a:srcRect b="0" l="0" r="0" t="0"/>
          <a:stretch/>
        </p:blipFill>
        <p:spPr>
          <a:xfrm>
            <a:off x="0" y="361"/>
            <a:ext cx="9144000" cy="5143139"/>
          </a:xfrm>
          <a:prstGeom prst="rect">
            <a:avLst/>
          </a:prstGeom>
          <a:noFill/>
          <a:ln>
            <a:noFill/>
          </a:ln>
        </p:spPr>
      </p:pic>
      <p:pic>
        <p:nvPicPr>
          <p:cNvPr descr="Logo&#10;&#10;Description automatically generated" id="120" name="Google Shape;120;p57"/>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21" name="Google Shape;121;p57"/>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002"/>
              <a:buFont typeface="Outfit"/>
              <a:buNone/>
              <a:defRPr b="1" i="0" sz="4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7"/>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123" name="Google Shape;123;p57"/>
          <p:cNvSpPr/>
          <p:nvPr>
            <p:ph idx="2" type="pic"/>
          </p:nvPr>
        </p:nvSpPr>
        <p:spPr>
          <a:xfrm>
            <a:off x="6355593" y="0"/>
            <a:ext cx="2284287" cy="1929656"/>
          </a:xfrm>
          <a:prstGeom prst="rect">
            <a:avLst/>
          </a:prstGeom>
          <a:noFill/>
          <a:ln>
            <a:noFill/>
          </a:ln>
        </p:spPr>
      </p:sp>
      <p:sp>
        <p:nvSpPr>
          <p:cNvPr id="124" name="Google Shape;124;p57"/>
          <p:cNvSpPr/>
          <p:nvPr/>
        </p:nvSpPr>
        <p:spPr>
          <a:xfrm>
            <a:off x="7972223" y="0"/>
            <a:ext cx="196510" cy="1687159"/>
          </a:xfrm>
          <a:custGeom>
            <a:rect b="b" l="l" r="r" t="t"/>
            <a:pathLst>
              <a:path extrusionOk="0" h="3709667" w="432048">
                <a:moveTo>
                  <a:pt x="0" y="0"/>
                </a:moveTo>
                <a:lnTo>
                  <a:pt x="432048" y="0"/>
                </a:lnTo>
                <a:cubicBezTo>
                  <a:pt x="429634" y="1163433"/>
                  <a:pt x="427221" y="2326865"/>
                  <a:pt x="424807" y="3490298"/>
                </a:cubicBezTo>
                <a:lnTo>
                  <a:pt x="0" y="3709667"/>
                </a:lnTo>
                <a:lnTo>
                  <a:pt x="0" y="0"/>
                </a:lnTo>
                <a:close/>
              </a:path>
            </a:pathLst>
          </a:custGeom>
          <a:solidFill>
            <a:srgbClr val="01DC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utfit"/>
              <a:ea typeface="Outfit"/>
              <a:cs typeface="Outfit"/>
              <a:sym typeface="Outfi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and Tables">
  <p:cSld name="Charts and Tables">
    <p:spTree>
      <p:nvGrpSpPr>
        <p:cNvPr id="12" name="Shape 12"/>
        <p:cNvGrpSpPr/>
        <p:nvPr/>
      </p:nvGrpSpPr>
      <p:grpSpPr>
        <a:xfrm>
          <a:off x="0" y="0"/>
          <a:ext cx="0" cy="0"/>
          <a:chOff x="0" y="0"/>
          <a:chExt cx="0" cy="0"/>
        </a:xfrm>
      </p:grpSpPr>
      <p:sp>
        <p:nvSpPr>
          <p:cNvPr id="13" name="Google Shape;13;p40"/>
          <p:cNvSpPr/>
          <p:nvPr/>
        </p:nvSpPr>
        <p:spPr>
          <a:xfrm>
            <a:off x="0"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1DCA5"/>
              </a:solidFill>
              <a:latin typeface="Arial"/>
              <a:ea typeface="Arial"/>
              <a:cs typeface="Arial"/>
              <a:sym typeface="Arial"/>
            </a:endParaRPr>
          </a:p>
        </p:txBody>
      </p:sp>
      <p:sp>
        <p:nvSpPr>
          <p:cNvPr id="14" name="Google Shape;14;p40"/>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5" name="Google Shape;15;p40"/>
          <p:cNvPicPr preferRelativeResize="0"/>
          <p:nvPr/>
        </p:nvPicPr>
        <p:blipFill rotWithShape="1">
          <a:blip r:embed="rId2">
            <a:alphaModFix/>
          </a:blip>
          <a:srcRect b="0" l="0" r="0" t="0"/>
          <a:stretch/>
        </p:blipFill>
        <p:spPr>
          <a:xfrm>
            <a:off x="6799108" y="101243"/>
            <a:ext cx="1642925" cy="1081292"/>
          </a:xfrm>
          <a:prstGeom prst="rect">
            <a:avLst/>
          </a:prstGeom>
          <a:noFill/>
          <a:ln>
            <a:noFill/>
          </a:ln>
        </p:spPr>
      </p:pic>
      <p:sp>
        <p:nvSpPr>
          <p:cNvPr id="16" name="Google Shape;16;p40"/>
          <p:cNvSpPr txBox="1"/>
          <p:nvPr>
            <p:ph idx="1" type="body"/>
          </p:nvPr>
        </p:nvSpPr>
        <p:spPr>
          <a:xfrm>
            <a:off x="424547" y="1187520"/>
            <a:ext cx="8235197" cy="3578432"/>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3">
  <p:cSld name="Divider Slide_green_opt3">
    <p:spTree>
      <p:nvGrpSpPr>
        <p:cNvPr id="125" name="Shape 125"/>
        <p:cNvGrpSpPr/>
        <p:nvPr/>
      </p:nvGrpSpPr>
      <p:grpSpPr>
        <a:xfrm>
          <a:off x="0" y="0"/>
          <a:ext cx="0" cy="0"/>
          <a:chOff x="0" y="0"/>
          <a:chExt cx="0" cy="0"/>
        </a:xfrm>
      </p:grpSpPr>
      <p:sp>
        <p:nvSpPr>
          <p:cNvPr id="126" name="Google Shape;126;p58"/>
          <p:cNvSpPr/>
          <p:nvPr/>
        </p:nvSpPr>
        <p:spPr>
          <a:xfrm>
            <a:off x="0" y="289"/>
            <a:ext cx="6788112"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Shape&#10;&#10;Description automatically generated" id="127" name="Google Shape;127;p58"/>
          <p:cNvPicPr preferRelativeResize="0"/>
          <p:nvPr/>
        </p:nvPicPr>
        <p:blipFill rotWithShape="1">
          <a:blip r:embed="rId2">
            <a:alphaModFix/>
          </a:blip>
          <a:srcRect b="0" l="0" r="0" t="0"/>
          <a:stretch/>
        </p:blipFill>
        <p:spPr>
          <a:xfrm>
            <a:off x="312442" y="1285928"/>
            <a:ext cx="3014998" cy="3715406"/>
          </a:xfrm>
          <a:prstGeom prst="rect">
            <a:avLst/>
          </a:prstGeom>
          <a:noFill/>
          <a:ln>
            <a:noFill/>
          </a:ln>
        </p:spPr>
      </p:pic>
      <p:sp>
        <p:nvSpPr>
          <p:cNvPr id="128" name="Google Shape;128;p58"/>
          <p:cNvSpPr txBox="1"/>
          <p:nvPr>
            <p:ph type="title"/>
          </p:nvPr>
        </p:nvSpPr>
        <p:spPr>
          <a:xfrm>
            <a:off x="1296841" y="1253515"/>
            <a:ext cx="3477146" cy="2122527"/>
          </a:xfrm>
          <a:prstGeom prst="rect">
            <a:avLst/>
          </a:prstGeom>
          <a:noFill/>
          <a:ln>
            <a:noFill/>
          </a:ln>
        </p:spPr>
        <p:txBody>
          <a:bodyPr anchorCtr="0" anchor="t" bIns="45700" lIns="91425" spcFirstLastPara="1" rIns="91425" wrap="square" tIns="45700">
            <a:noAutofit/>
          </a:bodyPr>
          <a:lstStyle>
            <a:lvl1pPr lvl="0" algn="l">
              <a:lnSpc>
                <a:spcPct val="100000"/>
              </a:lnSpc>
              <a:spcBef>
                <a:spcPts val="546"/>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546"/>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129" name="Google Shape;129;p58"/>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30" name="Google Shape;130;p58"/>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31" name="Shape 131"/>
        <p:cNvGrpSpPr/>
        <p:nvPr/>
      </p:nvGrpSpPr>
      <p:grpSpPr>
        <a:xfrm>
          <a:off x="0" y="0"/>
          <a:ext cx="0" cy="0"/>
          <a:chOff x="0" y="0"/>
          <a:chExt cx="0" cy="0"/>
        </a:xfrm>
      </p:grpSpPr>
      <p:sp>
        <p:nvSpPr>
          <p:cNvPr id="132" name="Google Shape;132;p59"/>
          <p:cNvSpPr/>
          <p:nvPr/>
        </p:nvSpPr>
        <p:spPr>
          <a:xfrm>
            <a:off x="0"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1DCA5"/>
              </a:solidFill>
              <a:latin typeface="Arial"/>
              <a:ea typeface="Arial"/>
              <a:cs typeface="Arial"/>
              <a:sym typeface="Arial"/>
            </a:endParaRPr>
          </a:p>
        </p:txBody>
      </p:sp>
      <p:sp>
        <p:nvSpPr>
          <p:cNvPr id="133" name="Google Shape;133;p59"/>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34" name="Google Shape;134;p59"/>
          <p:cNvPicPr preferRelativeResize="0"/>
          <p:nvPr/>
        </p:nvPicPr>
        <p:blipFill rotWithShape="1">
          <a:blip r:embed="rId2">
            <a:alphaModFix/>
          </a:blip>
          <a:srcRect b="0" l="0" r="0" t="0"/>
          <a:stretch/>
        </p:blipFill>
        <p:spPr>
          <a:xfrm>
            <a:off x="6799108" y="101243"/>
            <a:ext cx="1642925" cy="108129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35" name="Shape 135"/>
        <p:cNvGrpSpPr/>
        <p:nvPr/>
      </p:nvGrpSpPr>
      <p:grpSpPr>
        <a:xfrm>
          <a:off x="0" y="0"/>
          <a:ext cx="0" cy="0"/>
          <a:chOff x="0" y="0"/>
          <a:chExt cx="0" cy="0"/>
        </a:xfrm>
      </p:grpSpPr>
      <p:sp>
        <p:nvSpPr>
          <p:cNvPr id="136" name="Google Shape;136;p60"/>
          <p:cNvSpPr/>
          <p:nvPr/>
        </p:nvSpPr>
        <p:spPr>
          <a:xfrm>
            <a:off x="0" y="289"/>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1DCA5"/>
              </a:solidFill>
              <a:latin typeface="Arial"/>
              <a:ea typeface="Arial"/>
              <a:cs typeface="Arial"/>
              <a:sym typeface="Arial"/>
            </a:endParaRPr>
          </a:p>
        </p:txBody>
      </p:sp>
      <p:sp>
        <p:nvSpPr>
          <p:cNvPr id="137" name="Google Shape;137;p60"/>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38" name="Google Shape;138;p60"/>
          <p:cNvPicPr preferRelativeResize="0"/>
          <p:nvPr/>
        </p:nvPicPr>
        <p:blipFill rotWithShape="1">
          <a:blip r:embed="rId2">
            <a:alphaModFix/>
          </a:blip>
          <a:srcRect b="0" l="0" r="0" t="0"/>
          <a:stretch/>
        </p:blipFill>
        <p:spPr>
          <a:xfrm>
            <a:off x="6799108" y="101243"/>
            <a:ext cx="1642925" cy="1081292"/>
          </a:xfrm>
          <a:prstGeom prst="rect">
            <a:avLst/>
          </a:prstGeom>
          <a:noFill/>
          <a:ln>
            <a:noFill/>
          </a:ln>
        </p:spPr>
      </p:pic>
      <p:sp>
        <p:nvSpPr>
          <p:cNvPr id="139" name="Google Shape;139;p60"/>
          <p:cNvSpPr/>
          <p:nvPr>
            <p:ph idx="2" type="pic"/>
          </p:nvPr>
        </p:nvSpPr>
        <p:spPr>
          <a:xfrm>
            <a:off x="5554548" y="1425525"/>
            <a:ext cx="3589452" cy="3719281"/>
          </a:xfrm>
          <a:prstGeom prst="rect">
            <a:avLst/>
          </a:prstGeom>
          <a:noFill/>
          <a:ln>
            <a:noFill/>
          </a:ln>
        </p:spPr>
      </p:sp>
      <p:sp>
        <p:nvSpPr>
          <p:cNvPr id="140" name="Google Shape;140;p60"/>
          <p:cNvSpPr/>
          <p:nvPr/>
        </p:nvSpPr>
        <p:spPr>
          <a:xfrm>
            <a:off x="5430645" y="1425525"/>
            <a:ext cx="123903" cy="3717686"/>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Slide_opt1">
  <p:cSld name="Text Only Slide_opt1">
    <p:spTree>
      <p:nvGrpSpPr>
        <p:cNvPr id="141" name="Shape 141"/>
        <p:cNvGrpSpPr/>
        <p:nvPr/>
      </p:nvGrpSpPr>
      <p:grpSpPr>
        <a:xfrm>
          <a:off x="0" y="0"/>
          <a:ext cx="0" cy="0"/>
          <a:chOff x="0" y="0"/>
          <a:chExt cx="0" cy="0"/>
        </a:xfrm>
      </p:grpSpPr>
      <p:sp>
        <p:nvSpPr>
          <p:cNvPr id="142" name="Google Shape;142;p61"/>
          <p:cNvSpPr/>
          <p:nvPr/>
        </p:nvSpPr>
        <p:spPr>
          <a:xfrm>
            <a:off x="9020175"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61"/>
          <p:cNvSpPr txBox="1"/>
          <p:nvPr>
            <p:ph type="title"/>
          </p:nvPr>
        </p:nvSpPr>
        <p:spPr>
          <a:xfrm>
            <a:off x="390120" y="470470"/>
            <a:ext cx="6919882"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44" name="Google Shape;144;p61"/>
          <p:cNvPicPr preferRelativeResize="0"/>
          <p:nvPr/>
        </p:nvPicPr>
        <p:blipFill rotWithShape="1">
          <a:blip r:embed="rId2">
            <a:alphaModFix/>
          </a:blip>
          <a:srcRect b="0" l="0" r="0" t="0"/>
          <a:stretch/>
        </p:blipFill>
        <p:spPr>
          <a:xfrm>
            <a:off x="330187" y="3970892"/>
            <a:ext cx="1642925" cy="1081292"/>
          </a:xfrm>
          <a:prstGeom prst="rect">
            <a:avLst/>
          </a:prstGeom>
          <a:noFill/>
          <a:ln>
            <a:noFill/>
          </a:ln>
        </p:spPr>
      </p:pic>
      <p:sp>
        <p:nvSpPr>
          <p:cNvPr id="145" name="Google Shape;145;p61"/>
          <p:cNvSpPr txBox="1"/>
          <p:nvPr>
            <p:ph idx="1" type="body"/>
          </p:nvPr>
        </p:nvSpPr>
        <p:spPr>
          <a:xfrm>
            <a:off x="424547" y="1187521"/>
            <a:ext cx="8235197" cy="2546046"/>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Slide_opt2">
  <p:cSld name="Text Only Slide_opt2">
    <p:spTree>
      <p:nvGrpSpPr>
        <p:cNvPr id="146" name="Shape 146"/>
        <p:cNvGrpSpPr/>
        <p:nvPr/>
      </p:nvGrpSpPr>
      <p:grpSpPr>
        <a:xfrm>
          <a:off x="0" y="0"/>
          <a:ext cx="0" cy="0"/>
          <a:chOff x="0" y="0"/>
          <a:chExt cx="0" cy="0"/>
        </a:xfrm>
      </p:grpSpPr>
      <p:sp>
        <p:nvSpPr>
          <p:cNvPr id="147" name="Google Shape;147;p62"/>
          <p:cNvSpPr/>
          <p:nvPr/>
        </p:nvSpPr>
        <p:spPr>
          <a:xfrm>
            <a:off x="9020175"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 name="Google Shape;148;p62"/>
          <p:cNvSpPr txBox="1"/>
          <p:nvPr>
            <p:ph idx="1" type="body"/>
          </p:nvPr>
        </p:nvSpPr>
        <p:spPr>
          <a:xfrm>
            <a:off x="424547" y="2141468"/>
            <a:ext cx="8235197" cy="2546046"/>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49" name="Google Shape;149;p62"/>
          <p:cNvSpPr txBox="1"/>
          <p:nvPr>
            <p:ph type="title"/>
          </p:nvPr>
        </p:nvSpPr>
        <p:spPr>
          <a:xfrm>
            <a:off x="390120" y="1299192"/>
            <a:ext cx="6919882"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50" name="Google Shape;150;p62"/>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Slide_opt3">
  <p:cSld name="Text Only Slide_opt3">
    <p:spTree>
      <p:nvGrpSpPr>
        <p:cNvPr id="151" name="Shape 151"/>
        <p:cNvGrpSpPr/>
        <p:nvPr/>
      </p:nvGrpSpPr>
      <p:grpSpPr>
        <a:xfrm>
          <a:off x="0" y="0"/>
          <a:ext cx="0" cy="0"/>
          <a:chOff x="0" y="0"/>
          <a:chExt cx="0" cy="0"/>
        </a:xfrm>
      </p:grpSpPr>
      <p:sp>
        <p:nvSpPr>
          <p:cNvPr id="152" name="Google Shape;152;p63"/>
          <p:cNvSpPr/>
          <p:nvPr/>
        </p:nvSpPr>
        <p:spPr>
          <a:xfrm>
            <a:off x="0" y="5019323"/>
            <a:ext cx="9144000" cy="123895"/>
          </a:xfrm>
          <a:custGeom>
            <a:rect b="b" l="l" r="r" t="t"/>
            <a:pathLst>
              <a:path extrusionOk="0" h="272415" w="20104100">
                <a:moveTo>
                  <a:pt x="20104099" y="0"/>
                </a:moveTo>
                <a:lnTo>
                  <a:pt x="0" y="0"/>
                </a:lnTo>
                <a:lnTo>
                  <a:pt x="0" y="272243"/>
                </a:lnTo>
                <a:lnTo>
                  <a:pt x="20104099" y="272243"/>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p63"/>
          <p:cNvSpPr txBox="1"/>
          <p:nvPr>
            <p:ph idx="1" type="body"/>
          </p:nvPr>
        </p:nvSpPr>
        <p:spPr>
          <a:xfrm>
            <a:off x="426476" y="1274651"/>
            <a:ext cx="8235197" cy="2683331"/>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20992" lvl="1" marL="9144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2pPr>
            <a:lvl3pPr indent="-320992" lvl="2" marL="13716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3pPr>
            <a:lvl4pPr indent="-320992" lvl="3" marL="18288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4pPr>
            <a:lvl5pPr indent="-320992" lvl="4" marL="22860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54" name="Google Shape;154;p63"/>
          <p:cNvSpPr txBox="1"/>
          <p:nvPr>
            <p:ph type="title"/>
          </p:nvPr>
        </p:nvSpPr>
        <p:spPr>
          <a:xfrm>
            <a:off x="390120" y="470470"/>
            <a:ext cx="6919882"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55" name="Google Shape;155;p63"/>
          <p:cNvPicPr preferRelativeResize="0"/>
          <p:nvPr/>
        </p:nvPicPr>
        <p:blipFill rotWithShape="1">
          <a:blip r:embed="rId2">
            <a:alphaModFix/>
          </a:blip>
          <a:srcRect b="0" l="0" r="0" t="0"/>
          <a:stretch/>
        </p:blipFill>
        <p:spPr>
          <a:xfrm>
            <a:off x="330187" y="3970892"/>
            <a:ext cx="1642925" cy="108129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_opt1">
  <p:cSld name="Text &amp; Image Slide_opt1">
    <p:spTree>
      <p:nvGrpSpPr>
        <p:cNvPr id="156" name="Shape 156"/>
        <p:cNvGrpSpPr/>
        <p:nvPr/>
      </p:nvGrpSpPr>
      <p:grpSpPr>
        <a:xfrm>
          <a:off x="0" y="0"/>
          <a:ext cx="0" cy="0"/>
          <a:chOff x="0" y="0"/>
          <a:chExt cx="0" cy="0"/>
        </a:xfrm>
      </p:grpSpPr>
      <p:sp>
        <p:nvSpPr>
          <p:cNvPr id="157" name="Google Shape;157;p64"/>
          <p:cNvSpPr/>
          <p:nvPr/>
        </p:nvSpPr>
        <p:spPr>
          <a:xfrm>
            <a:off x="5226215"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 name="Google Shape;158;p64"/>
          <p:cNvSpPr txBox="1"/>
          <p:nvPr>
            <p:ph idx="1" type="body"/>
          </p:nvPr>
        </p:nvSpPr>
        <p:spPr>
          <a:xfrm>
            <a:off x="424777" y="2562365"/>
            <a:ext cx="4389830" cy="2125149"/>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59" name="Google Shape;159;p64"/>
          <p:cNvSpPr txBox="1"/>
          <p:nvPr>
            <p:ph type="title"/>
          </p:nvPr>
        </p:nvSpPr>
        <p:spPr>
          <a:xfrm>
            <a:off x="390119" y="1301344"/>
            <a:ext cx="4043248"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60" name="Google Shape;160;p64"/>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61" name="Google Shape;161;p64"/>
          <p:cNvSpPr/>
          <p:nvPr>
            <p:ph idx="2" type="pic"/>
          </p:nvPr>
        </p:nvSpPr>
        <p:spPr>
          <a:xfrm>
            <a:off x="5347884" y="1306"/>
            <a:ext cx="3796116" cy="51435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_opt2">
  <p:cSld name="Text &amp; Image Slide_opt2">
    <p:spTree>
      <p:nvGrpSpPr>
        <p:cNvPr id="162" name="Shape 162"/>
        <p:cNvGrpSpPr/>
        <p:nvPr/>
      </p:nvGrpSpPr>
      <p:grpSpPr>
        <a:xfrm>
          <a:off x="0" y="0"/>
          <a:ext cx="0" cy="0"/>
          <a:chOff x="0" y="0"/>
          <a:chExt cx="0" cy="0"/>
        </a:xfrm>
      </p:grpSpPr>
      <p:sp>
        <p:nvSpPr>
          <p:cNvPr id="163" name="Google Shape;163;p65"/>
          <p:cNvSpPr/>
          <p:nvPr/>
        </p:nvSpPr>
        <p:spPr>
          <a:xfrm>
            <a:off x="3792079"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4" name="Google Shape;164;p65"/>
          <p:cNvSpPr txBox="1"/>
          <p:nvPr>
            <p:ph idx="1" type="body"/>
          </p:nvPr>
        </p:nvSpPr>
        <p:spPr>
          <a:xfrm>
            <a:off x="4350080" y="1705175"/>
            <a:ext cx="4389830" cy="2125149"/>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65" name="Google Shape;165;p65"/>
          <p:cNvSpPr txBox="1"/>
          <p:nvPr>
            <p:ph type="title"/>
          </p:nvPr>
        </p:nvSpPr>
        <p:spPr>
          <a:xfrm>
            <a:off x="4350079" y="421413"/>
            <a:ext cx="4236359"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66" name="Google Shape;166;p65"/>
          <p:cNvPicPr preferRelativeResize="0"/>
          <p:nvPr/>
        </p:nvPicPr>
        <p:blipFill rotWithShape="1">
          <a:blip r:embed="rId2">
            <a:alphaModFix/>
          </a:blip>
          <a:srcRect b="0" l="0" r="0" t="0"/>
          <a:stretch/>
        </p:blipFill>
        <p:spPr>
          <a:xfrm>
            <a:off x="7224879" y="3970892"/>
            <a:ext cx="1642925" cy="1081292"/>
          </a:xfrm>
          <a:prstGeom prst="rect">
            <a:avLst/>
          </a:prstGeom>
          <a:noFill/>
          <a:ln>
            <a:noFill/>
          </a:ln>
        </p:spPr>
      </p:pic>
      <p:sp>
        <p:nvSpPr>
          <p:cNvPr id="167" name="Google Shape;167;p65"/>
          <p:cNvSpPr/>
          <p:nvPr>
            <p:ph idx="2" type="pic"/>
          </p:nvPr>
        </p:nvSpPr>
        <p:spPr>
          <a:xfrm>
            <a:off x="0" y="2149"/>
            <a:ext cx="3796116" cy="51435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Slide">
  <p:cSld name="Image Only Slide">
    <p:spTree>
      <p:nvGrpSpPr>
        <p:cNvPr id="168" name="Shape 168"/>
        <p:cNvGrpSpPr/>
        <p:nvPr/>
      </p:nvGrpSpPr>
      <p:grpSpPr>
        <a:xfrm>
          <a:off x="0" y="0"/>
          <a:ext cx="0" cy="0"/>
          <a:chOff x="0" y="0"/>
          <a:chExt cx="0" cy="0"/>
        </a:xfrm>
      </p:grpSpPr>
      <p:sp>
        <p:nvSpPr>
          <p:cNvPr id="169" name="Google Shape;169;p66"/>
          <p:cNvSpPr/>
          <p:nvPr>
            <p:ph idx="2" type="pic"/>
          </p:nvPr>
        </p:nvSpPr>
        <p:spPr>
          <a:xfrm>
            <a:off x="0" y="2149"/>
            <a:ext cx="9144000" cy="51435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 Slide_opt1">
  <p:cSld name="Multiple Image Slide_opt1">
    <p:spTree>
      <p:nvGrpSpPr>
        <p:cNvPr id="170" name="Shape 170"/>
        <p:cNvGrpSpPr/>
        <p:nvPr/>
      </p:nvGrpSpPr>
      <p:grpSpPr>
        <a:xfrm>
          <a:off x="0" y="0"/>
          <a:ext cx="0" cy="0"/>
          <a:chOff x="0" y="0"/>
          <a:chExt cx="0" cy="0"/>
        </a:xfrm>
      </p:grpSpPr>
      <p:sp>
        <p:nvSpPr>
          <p:cNvPr id="171" name="Google Shape;171;p67"/>
          <p:cNvSpPr/>
          <p:nvPr/>
        </p:nvSpPr>
        <p:spPr>
          <a:xfrm>
            <a:off x="9020097"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with medium confidence" id="172" name="Google Shape;172;p67"/>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73" name="Google Shape;173;p67"/>
          <p:cNvSpPr/>
          <p:nvPr>
            <p:ph idx="2" type="pic"/>
          </p:nvPr>
        </p:nvSpPr>
        <p:spPr>
          <a:xfrm>
            <a:off x="437908" y="1231974"/>
            <a:ext cx="2186519" cy="2002406"/>
          </a:xfrm>
          <a:prstGeom prst="rect">
            <a:avLst/>
          </a:prstGeom>
          <a:noFill/>
          <a:ln>
            <a:noFill/>
          </a:ln>
        </p:spPr>
      </p:sp>
      <p:sp>
        <p:nvSpPr>
          <p:cNvPr id="174" name="Google Shape;174;p67"/>
          <p:cNvSpPr/>
          <p:nvPr>
            <p:ph idx="3" type="pic"/>
          </p:nvPr>
        </p:nvSpPr>
        <p:spPr>
          <a:xfrm>
            <a:off x="3321408" y="1231974"/>
            <a:ext cx="2186519" cy="2002406"/>
          </a:xfrm>
          <a:prstGeom prst="rect">
            <a:avLst/>
          </a:prstGeom>
          <a:noFill/>
          <a:ln>
            <a:noFill/>
          </a:ln>
        </p:spPr>
      </p:sp>
      <p:sp>
        <p:nvSpPr>
          <p:cNvPr id="175" name="Google Shape;175;p67"/>
          <p:cNvSpPr/>
          <p:nvPr>
            <p:ph idx="4" type="pic"/>
          </p:nvPr>
        </p:nvSpPr>
        <p:spPr>
          <a:xfrm>
            <a:off x="6184341" y="1231974"/>
            <a:ext cx="2186519" cy="2002406"/>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1">
  <p:cSld name="Cover Slide_white_opt1">
    <p:spTree>
      <p:nvGrpSpPr>
        <p:cNvPr id="17" name="Shape 17"/>
        <p:cNvGrpSpPr/>
        <p:nvPr/>
      </p:nvGrpSpPr>
      <p:grpSpPr>
        <a:xfrm>
          <a:off x="0" y="0"/>
          <a:ext cx="0" cy="0"/>
          <a:chOff x="0" y="0"/>
          <a:chExt cx="0" cy="0"/>
        </a:xfrm>
      </p:grpSpPr>
      <p:pic>
        <p:nvPicPr>
          <p:cNvPr descr="Icon&#10;&#10;Description automatically generated" id="18" name="Google Shape;18;p41"/>
          <p:cNvPicPr preferRelativeResize="0"/>
          <p:nvPr/>
        </p:nvPicPr>
        <p:blipFill rotWithShape="1">
          <a:blip r:embed="rId2">
            <a:alphaModFix/>
          </a:blip>
          <a:srcRect b="0" l="0" r="0" t="0"/>
          <a:stretch/>
        </p:blipFill>
        <p:spPr>
          <a:xfrm>
            <a:off x="5292535" y="361"/>
            <a:ext cx="3851465" cy="5143139"/>
          </a:xfrm>
          <a:prstGeom prst="rect">
            <a:avLst/>
          </a:prstGeom>
          <a:noFill/>
          <a:ln>
            <a:noFill/>
          </a:ln>
        </p:spPr>
      </p:pic>
      <p:sp>
        <p:nvSpPr>
          <p:cNvPr id="19" name="Google Shape;19;p41"/>
          <p:cNvSpPr txBox="1"/>
          <p:nvPr>
            <p:ph type="title"/>
          </p:nvPr>
        </p:nvSpPr>
        <p:spPr>
          <a:xfrm>
            <a:off x="389157" y="3097148"/>
            <a:ext cx="4706868" cy="99786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20" name="Google Shape;20;p41"/>
          <p:cNvPicPr preferRelativeResize="0"/>
          <p:nvPr/>
        </p:nvPicPr>
        <p:blipFill rotWithShape="1">
          <a:blip r:embed="rId3">
            <a:alphaModFix/>
          </a:blip>
          <a:srcRect b="0" l="0" r="0" t="0"/>
          <a:stretch/>
        </p:blipFill>
        <p:spPr>
          <a:xfrm>
            <a:off x="231394" y="324909"/>
            <a:ext cx="4135674" cy="272189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 Slide_opt2">
  <p:cSld name="Multiple Image Slide_opt2">
    <p:spTree>
      <p:nvGrpSpPr>
        <p:cNvPr id="176" name="Shape 176"/>
        <p:cNvGrpSpPr/>
        <p:nvPr/>
      </p:nvGrpSpPr>
      <p:grpSpPr>
        <a:xfrm>
          <a:off x="0" y="0"/>
          <a:ext cx="0" cy="0"/>
          <a:chOff x="0" y="0"/>
          <a:chExt cx="0" cy="0"/>
        </a:xfrm>
      </p:grpSpPr>
      <p:pic>
        <p:nvPicPr>
          <p:cNvPr descr="Logo&#10;&#10;Description automatically generated with medium confidence" id="177" name="Google Shape;177;p68"/>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78" name="Google Shape;178;p68"/>
          <p:cNvSpPr/>
          <p:nvPr/>
        </p:nvSpPr>
        <p:spPr>
          <a:xfrm>
            <a:off x="9020097"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 name="Google Shape;179;p68"/>
          <p:cNvSpPr/>
          <p:nvPr>
            <p:ph idx="2" type="pic"/>
          </p:nvPr>
        </p:nvSpPr>
        <p:spPr>
          <a:xfrm>
            <a:off x="178613" y="1333874"/>
            <a:ext cx="2774183" cy="3707164"/>
          </a:xfrm>
          <a:prstGeom prst="rect">
            <a:avLst/>
          </a:prstGeom>
          <a:noFill/>
          <a:ln>
            <a:noFill/>
          </a:ln>
        </p:spPr>
      </p:sp>
      <p:sp>
        <p:nvSpPr>
          <p:cNvPr id="180" name="Google Shape;180;p68"/>
          <p:cNvSpPr/>
          <p:nvPr>
            <p:ph idx="3" type="pic"/>
          </p:nvPr>
        </p:nvSpPr>
        <p:spPr>
          <a:xfrm>
            <a:off x="3062113" y="1333874"/>
            <a:ext cx="2774183" cy="3707164"/>
          </a:xfrm>
          <a:prstGeom prst="rect">
            <a:avLst/>
          </a:prstGeom>
          <a:noFill/>
          <a:ln>
            <a:noFill/>
          </a:ln>
        </p:spPr>
      </p:sp>
      <p:sp>
        <p:nvSpPr>
          <p:cNvPr id="181" name="Google Shape;181;p68"/>
          <p:cNvSpPr/>
          <p:nvPr>
            <p:ph idx="4" type="pic"/>
          </p:nvPr>
        </p:nvSpPr>
        <p:spPr>
          <a:xfrm>
            <a:off x="5925046" y="1333874"/>
            <a:ext cx="2774183" cy="3707164"/>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 Slide_opt3">
  <p:cSld name="Multiple Image Slide_opt3">
    <p:spTree>
      <p:nvGrpSpPr>
        <p:cNvPr id="182" name="Shape 182"/>
        <p:cNvGrpSpPr/>
        <p:nvPr/>
      </p:nvGrpSpPr>
      <p:grpSpPr>
        <a:xfrm>
          <a:off x="0" y="0"/>
          <a:ext cx="0" cy="0"/>
          <a:chOff x="0" y="0"/>
          <a:chExt cx="0" cy="0"/>
        </a:xfrm>
      </p:grpSpPr>
      <p:pic>
        <p:nvPicPr>
          <p:cNvPr descr="Logo&#10;&#10;Description automatically generated with medium confidence" id="183" name="Google Shape;183;p69"/>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84" name="Google Shape;184;p69"/>
          <p:cNvSpPr/>
          <p:nvPr/>
        </p:nvSpPr>
        <p:spPr>
          <a:xfrm>
            <a:off x="9020097"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 name="Google Shape;185;p69"/>
          <p:cNvSpPr txBox="1"/>
          <p:nvPr>
            <p:ph type="title"/>
          </p:nvPr>
        </p:nvSpPr>
        <p:spPr>
          <a:xfrm>
            <a:off x="390119" y="1301344"/>
            <a:ext cx="4043248"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69"/>
          <p:cNvSpPr/>
          <p:nvPr>
            <p:ph idx="2" type="pic"/>
          </p:nvPr>
        </p:nvSpPr>
        <p:spPr>
          <a:xfrm>
            <a:off x="127969" y="2899243"/>
            <a:ext cx="2774183" cy="2141795"/>
          </a:xfrm>
          <a:prstGeom prst="rect">
            <a:avLst/>
          </a:prstGeom>
          <a:noFill/>
          <a:ln>
            <a:noFill/>
          </a:ln>
        </p:spPr>
      </p:sp>
      <p:sp>
        <p:nvSpPr>
          <p:cNvPr id="187" name="Google Shape;187;p69"/>
          <p:cNvSpPr/>
          <p:nvPr>
            <p:ph idx="3" type="pic"/>
          </p:nvPr>
        </p:nvSpPr>
        <p:spPr>
          <a:xfrm>
            <a:off x="3011469" y="2899243"/>
            <a:ext cx="2774183" cy="2141795"/>
          </a:xfrm>
          <a:prstGeom prst="rect">
            <a:avLst/>
          </a:prstGeom>
          <a:noFill/>
          <a:ln>
            <a:noFill/>
          </a:ln>
        </p:spPr>
      </p:sp>
      <p:sp>
        <p:nvSpPr>
          <p:cNvPr id="188" name="Google Shape;188;p69"/>
          <p:cNvSpPr/>
          <p:nvPr>
            <p:ph idx="4" type="pic"/>
          </p:nvPr>
        </p:nvSpPr>
        <p:spPr>
          <a:xfrm>
            <a:off x="5874402" y="2899243"/>
            <a:ext cx="2774183" cy="2141795"/>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_opt4">
  <p:cSld name="Text &amp; Image Slide_opt4">
    <p:spTree>
      <p:nvGrpSpPr>
        <p:cNvPr id="189" name="Shape 189"/>
        <p:cNvGrpSpPr/>
        <p:nvPr/>
      </p:nvGrpSpPr>
      <p:grpSpPr>
        <a:xfrm>
          <a:off x="0" y="0"/>
          <a:ext cx="0" cy="0"/>
          <a:chOff x="0" y="0"/>
          <a:chExt cx="0" cy="0"/>
        </a:xfrm>
      </p:grpSpPr>
      <p:sp>
        <p:nvSpPr>
          <p:cNvPr id="190" name="Google Shape;190;p70"/>
          <p:cNvSpPr txBox="1"/>
          <p:nvPr>
            <p:ph idx="1" type="body"/>
          </p:nvPr>
        </p:nvSpPr>
        <p:spPr>
          <a:xfrm>
            <a:off x="424777" y="2562365"/>
            <a:ext cx="4389830" cy="2125149"/>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91" name="Google Shape;191;p70"/>
          <p:cNvSpPr txBox="1"/>
          <p:nvPr>
            <p:ph type="title"/>
          </p:nvPr>
        </p:nvSpPr>
        <p:spPr>
          <a:xfrm>
            <a:off x="390119" y="1301344"/>
            <a:ext cx="4043248"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92" name="Google Shape;192;p70"/>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opt3">
  <p:cSld name="Closing Slide_opt3">
    <p:spTree>
      <p:nvGrpSpPr>
        <p:cNvPr id="193" name="Shape 193"/>
        <p:cNvGrpSpPr/>
        <p:nvPr/>
      </p:nvGrpSpPr>
      <p:grpSpPr>
        <a:xfrm>
          <a:off x="0" y="0"/>
          <a:ext cx="0" cy="0"/>
          <a:chOff x="0" y="0"/>
          <a:chExt cx="0" cy="0"/>
        </a:xfrm>
      </p:grpSpPr>
      <p:pic>
        <p:nvPicPr>
          <p:cNvPr descr="Logo&#10;&#10;Description automatically generated with medium confidence" id="194" name="Google Shape;194;p71"/>
          <p:cNvPicPr preferRelativeResize="0"/>
          <p:nvPr/>
        </p:nvPicPr>
        <p:blipFill rotWithShape="1">
          <a:blip r:embed="rId2">
            <a:alphaModFix/>
          </a:blip>
          <a:srcRect b="0" l="0" r="0" t="0"/>
          <a:stretch/>
        </p:blipFill>
        <p:spPr>
          <a:xfrm>
            <a:off x="305320" y="102462"/>
            <a:ext cx="2856187" cy="1879801"/>
          </a:xfrm>
          <a:prstGeom prst="rect">
            <a:avLst/>
          </a:prstGeom>
          <a:noFill/>
          <a:ln>
            <a:noFill/>
          </a:ln>
        </p:spPr>
      </p:pic>
      <p:sp>
        <p:nvSpPr>
          <p:cNvPr id="195" name="Google Shape;195;p71"/>
          <p:cNvSpPr txBox="1"/>
          <p:nvPr>
            <p:ph type="title"/>
          </p:nvPr>
        </p:nvSpPr>
        <p:spPr>
          <a:xfrm>
            <a:off x="390119" y="4176465"/>
            <a:ext cx="4043248" cy="4912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opt2">
  <p:cSld name="Closing Slide_opt2">
    <p:spTree>
      <p:nvGrpSpPr>
        <p:cNvPr id="196" name="Shape 196"/>
        <p:cNvGrpSpPr/>
        <p:nvPr/>
      </p:nvGrpSpPr>
      <p:grpSpPr>
        <a:xfrm>
          <a:off x="0" y="0"/>
          <a:ext cx="0" cy="0"/>
          <a:chOff x="0" y="0"/>
          <a:chExt cx="0" cy="0"/>
        </a:xfrm>
      </p:grpSpPr>
      <p:sp>
        <p:nvSpPr>
          <p:cNvPr id="197" name="Google Shape;197;p72"/>
          <p:cNvSpPr/>
          <p:nvPr/>
        </p:nvSpPr>
        <p:spPr>
          <a:xfrm>
            <a:off x="0" y="0"/>
            <a:ext cx="9144000" cy="5143211"/>
          </a:xfrm>
          <a:custGeom>
            <a:rect b="b" l="l" r="r" t="t"/>
            <a:pathLst>
              <a:path extrusionOk="0" h="11308715" w="19832320">
                <a:moveTo>
                  <a:pt x="19831856" y="0"/>
                </a:moveTo>
                <a:lnTo>
                  <a:pt x="0" y="0"/>
                </a:lnTo>
                <a:lnTo>
                  <a:pt x="0" y="11308556"/>
                </a:lnTo>
                <a:lnTo>
                  <a:pt x="19831856" y="11308556"/>
                </a:lnTo>
                <a:lnTo>
                  <a:pt x="19831856"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p72"/>
          <p:cNvSpPr txBox="1"/>
          <p:nvPr>
            <p:ph type="title"/>
          </p:nvPr>
        </p:nvSpPr>
        <p:spPr>
          <a:xfrm>
            <a:off x="390119" y="4176465"/>
            <a:ext cx="4043248" cy="4912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002"/>
              <a:buFont typeface="Outfit"/>
              <a:buNone/>
              <a:defRPr b="0" i="0" sz="3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199" name="Google Shape;199;p72"/>
          <p:cNvPicPr preferRelativeResize="0"/>
          <p:nvPr/>
        </p:nvPicPr>
        <p:blipFill rotWithShape="1">
          <a:blip r:embed="rId2">
            <a:alphaModFix/>
          </a:blip>
          <a:srcRect b="0" l="0" r="0" t="0"/>
          <a:stretch/>
        </p:blipFill>
        <p:spPr>
          <a:xfrm>
            <a:off x="305320" y="102462"/>
            <a:ext cx="2856186" cy="187980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opt1">
  <p:cSld name="Closing Slide_opt1">
    <p:spTree>
      <p:nvGrpSpPr>
        <p:cNvPr id="200" name="Shape 200"/>
        <p:cNvGrpSpPr/>
        <p:nvPr/>
      </p:nvGrpSpPr>
      <p:grpSpPr>
        <a:xfrm>
          <a:off x="0" y="0"/>
          <a:ext cx="0" cy="0"/>
          <a:chOff x="0" y="0"/>
          <a:chExt cx="0" cy="0"/>
        </a:xfrm>
      </p:grpSpPr>
      <p:sp>
        <p:nvSpPr>
          <p:cNvPr id="201" name="Google Shape;201;p73"/>
          <p:cNvSpPr/>
          <p:nvPr/>
        </p:nvSpPr>
        <p:spPr>
          <a:xfrm>
            <a:off x="0" y="0"/>
            <a:ext cx="9144000" cy="5143211"/>
          </a:xfrm>
          <a:custGeom>
            <a:rect b="b" l="l" r="r" t="t"/>
            <a:pathLst>
              <a:path extrusionOk="0" h="11308715" w="19832320">
                <a:moveTo>
                  <a:pt x="19831856" y="0"/>
                </a:moveTo>
                <a:lnTo>
                  <a:pt x="0" y="0"/>
                </a:lnTo>
                <a:lnTo>
                  <a:pt x="0" y="11308556"/>
                </a:lnTo>
                <a:lnTo>
                  <a:pt x="19831856" y="11308556"/>
                </a:lnTo>
                <a:lnTo>
                  <a:pt x="19831856" y="0"/>
                </a:lnTo>
                <a:close/>
              </a:path>
            </a:pathLst>
          </a:custGeom>
          <a:solidFill>
            <a:srgbClr val="017D6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73"/>
          <p:cNvSpPr txBox="1"/>
          <p:nvPr>
            <p:ph type="title"/>
          </p:nvPr>
        </p:nvSpPr>
        <p:spPr>
          <a:xfrm>
            <a:off x="390119" y="4176465"/>
            <a:ext cx="4043248" cy="4912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002"/>
              <a:buFont typeface="Outfit"/>
              <a:buNone/>
              <a:defRPr b="0" i="0" sz="3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203" name="Google Shape;203;p73"/>
          <p:cNvPicPr preferRelativeResize="0"/>
          <p:nvPr/>
        </p:nvPicPr>
        <p:blipFill rotWithShape="1">
          <a:blip r:embed="rId2">
            <a:alphaModFix/>
          </a:blip>
          <a:srcRect b="0" l="0" r="0" t="0"/>
          <a:stretch/>
        </p:blipFill>
        <p:spPr>
          <a:xfrm>
            <a:off x="305320" y="102462"/>
            <a:ext cx="2856186" cy="18798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y_opt1">
  <p:cSld name="Cover Slide_grey_opt1">
    <p:spTree>
      <p:nvGrpSpPr>
        <p:cNvPr id="21" name="Shape 21"/>
        <p:cNvGrpSpPr/>
        <p:nvPr/>
      </p:nvGrpSpPr>
      <p:grpSpPr>
        <a:xfrm>
          <a:off x="0" y="0"/>
          <a:ext cx="0" cy="0"/>
          <a:chOff x="0" y="0"/>
          <a:chExt cx="0" cy="0"/>
        </a:xfrm>
      </p:grpSpPr>
      <p:sp>
        <p:nvSpPr>
          <p:cNvPr id="22" name="Google Shape;22;p42"/>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23" name="Google Shape;23;p42"/>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24" name="Google Shape;24;p42"/>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Icon&#10;&#10;Description automatically generated" id="25" name="Google Shape;25;p42"/>
          <p:cNvPicPr preferRelativeResize="0"/>
          <p:nvPr/>
        </p:nvPicPr>
        <p:blipFill rotWithShape="1">
          <a:blip r:embed="rId3">
            <a:alphaModFix/>
          </a:blip>
          <a:srcRect b="0" l="0" r="0" t="0"/>
          <a:stretch/>
        </p:blipFill>
        <p:spPr>
          <a:xfrm>
            <a:off x="4801261" y="181"/>
            <a:ext cx="4342739" cy="514313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2">
  <p:cSld name="Cover Slide_green_opt2">
    <p:spTree>
      <p:nvGrpSpPr>
        <p:cNvPr id="26" name="Shape 26"/>
        <p:cNvGrpSpPr/>
        <p:nvPr/>
      </p:nvGrpSpPr>
      <p:grpSpPr>
        <a:xfrm>
          <a:off x="0" y="0"/>
          <a:ext cx="0" cy="0"/>
          <a:chOff x="0" y="0"/>
          <a:chExt cx="0" cy="0"/>
        </a:xfrm>
      </p:grpSpPr>
      <p:sp>
        <p:nvSpPr>
          <p:cNvPr id="27" name="Google Shape;27;p43"/>
          <p:cNvSpPr/>
          <p:nvPr/>
        </p:nvSpPr>
        <p:spPr>
          <a:xfrm>
            <a:off x="1" y="0"/>
            <a:ext cx="9143999" cy="5143500"/>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28" name="Google Shape;28;p43"/>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29" name="Google Shape;29;p43"/>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Icon&#10;&#10;Description automatically generated" id="30" name="Google Shape;30;p43"/>
          <p:cNvPicPr preferRelativeResize="0"/>
          <p:nvPr/>
        </p:nvPicPr>
        <p:blipFill rotWithShape="1">
          <a:blip r:embed="rId3">
            <a:alphaModFix/>
          </a:blip>
          <a:srcRect b="0" l="0" r="0" t="0"/>
          <a:stretch/>
        </p:blipFill>
        <p:spPr>
          <a:xfrm>
            <a:off x="4745954" y="0"/>
            <a:ext cx="4398046" cy="5143139"/>
          </a:xfrm>
          <a:prstGeom prst="rect">
            <a:avLst/>
          </a:prstGeom>
          <a:noFill/>
          <a:ln>
            <a:noFill/>
          </a:ln>
        </p:spPr>
      </p:pic>
      <p:sp>
        <p:nvSpPr>
          <p:cNvPr id="31" name="Google Shape;31;p43"/>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3">
  <p:cSld name="Cover Slide_white_opt3">
    <p:spTree>
      <p:nvGrpSpPr>
        <p:cNvPr id="32" name="Shape 32"/>
        <p:cNvGrpSpPr/>
        <p:nvPr/>
      </p:nvGrpSpPr>
      <p:grpSpPr>
        <a:xfrm>
          <a:off x="0" y="0"/>
          <a:ext cx="0" cy="0"/>
          <a:chOff x="0" y="0"/>
          <a:chExt cx="0" cy="0"/>
        </a:xfrm>
      </p:grpSpPr>
      <p:pic>
        <p:nvPicPr>
          <p:cNvPr descr="A group of people inside a building&#10;&#10;Description automatically generated with medium confidence" id="33" name="Google Shape;33;p44"/>
          <p:cNvPicPr preferRelativeResize="0"/>
          <p:nvPr/>
        </p:nvPicPr>
        <p:blipFill rotWithShape="1">
          <a:blip r:embed="rId2">
            <a:alphaModFix/>
          </a:blip>
          <a:srcRect b="0" l="0" r="0" t="0"/>
          <a:stretch/>
        </p:blipFill>
        <p:spPr>
          <a:xfrm>
            <a:off x="5135531" y="-1123"/>
            <a:ext cx="4492911" cy="4520674"/>
          </a:xfrm>
          <a:prstGeom prst="rect">
            <a:avLst/>
          </a:prstGeom>
          <a:noFill/>
          <a:ln>
            <a:noFill/>
          </a:ln>
        </p:spPr>
      </p:pic>
      <p:pic>
        <p:nvPicPr>
          <p:cNvPr descr="Logo&#10;&#10;Description automatically generated with medium confidence" id="34" name="Google Shape;34;p44"/>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35" name="Google Shape;35;p44"/>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36" name="Google Shape;36;p44"/>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4"/>
          <p:cNvSpPr/>
          <p:nvPr>
            <p:ph idx="2" type="pic"/>
          </p:nvPr>
        </p:nvSpPr>
        <p:spPr>
          <a:xfrm>
            <a:off x="5474537" y="-1123"/>
            <a:ext cx="3837872" cy="4161981"/>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Slide_green_opt3">
  <p:cSld name="1_Cover Slide_green_opt3">
    <p:spTree>
      <p:nvGrpSpPr>
        <p:cNvPr id="38" name="Shape 38"/>
        <p:cNvGrpSpPr/>
        <p:nvPr/>
      </p:nvGrpSpPr>
      <p:grpSpPr>
        <a:xfrm>
          <a:off x="0" y="0"/>
          <a:ext cx="0" cy="0"/>
          <a:chOff x="0" y="0"/>
          <a:chExt cx="0" cy="0"/>
        </a:xfrm>
      </p:grpSpPr>
      <p:sp>
        <p:nvSpPr>
          <p:cNvPr id="39" name="Google Shape;39;p45"/>
          <p:cNvSpPr/>
          <p:nvPr/>
        </p:nvSpPr>
        <p:spPr>
          <a:xfrm>
            <a:off x="0" y="289"/>
            <a:ext cx="9144000"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A picture containing text, sky, outdoor, green&#10;&#10;Description automatically generated" id="40" name="Google Shape;40;p45"/>
          <p:cNvPicPr preferRelativeResize="0"/>
          <p:nvPr/>
        </p:nvPicPr>
        <p:blipFill rotWithShape="1">
          <a:blip r:embed="rId2">
            <a:alphaModFix/>
          </a:blip>
          <a:srcRect b="0" l="0" r="0" t="0"/>
          <a:stretch/>
        </p:blipFill>
        <p:spPr>
          <a:xfrm>
            <a:off x="5148369" y="-1125"/>
            <a:ext cx="4490207" cy="4517954"/>
          </a:xfrm>
          <a:prstGeom prst="rect">
            <a:avLst/>
          </a:prstGeom>
          <a:noFill/>
          <a:ln>
            <a:noFill/>
          </a:ln>
        </p:spPr>
      </p:pic>
      <p:sp>
        <p:nvSpPr>
          <p:cNvPr id="41" name="Google Shape;41;p45"/>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42" name="Google Shape;42;p45"/>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43" name="Google Shape;43;p45"/>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44" name="Google Shape;44;p45"/>
          <p:cNvSpPr/>
          <p:nvPr>
            <p:ph idx="2" type="pic"/>
          </p:nvPr>
        </p:nvSpPr>
        <p:spPr>
          <a:xfrm>
            <a:off x="5474537" y="-1123"/>
            <a:ext cx="3837872" cy="4161981"/>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4_2">
  <p:cSld name="Cover Slide_white_opt4_2">
    <p:spTree>
      <p:nvGrpSpPr>
        <p:cNvPr id="45" name="Shape 45"/>
        <p:cNvGrpSpPr/>
        <p:nvPr/>
      </p:nvGrpSpPr>
      <p:grpSpPr>
        <a:xfrm>
          <a:off x="0" y="0"/>
          <a:ext cx="0" cy="0"/>
          <a:chOff x="0" y="0"/>
          <a:chExt cx="0" cy="0"/>
        </a:xfrm>
      </p:grpSpPr>
      <p:pic>
        <p:nvPicPr>
          <p:cNvPr descr="Shape&#10;&#10;Description automatically generated" id="46" name="Google Shape;46;p46"/>
          <p:cNvPicPr preferRelativeResize="0"/>
          <p:nvPr/>
        </p:nvPicPr>
        <p:blipFill rotWithShape="1">
          <a:blip r:embed="rId2">
            <a:alphaModFix/>
          </a:blip>
          <a:srcRect b="0" l="0" r="0" t="0"/>
          <a:stretch/>
        </p:blipFill>
        <p:spPr>
          <a:xfrm>
            <a:off x="7585146" y="-5523"/>
            <a:ext cx="4257706" cy="5154677"/>
          </a:xfrm>
          <a:prstGeom prst="rect">
            <a:avLst/>
          </a:prstGeom>
          <a:noFill/>
          <a:ln>
            <a:noFill/>
          </a:ln>
        </p:spPr>
      </p:pic>
      <p:pic>
        <p:nvPicPr>
          <p:cNvPr id="47" name="Google Shape;47;p46"/>
          <p:cNvPicPr preferRelativeResize="0"/>
          <p:nvPr/>
        </p:nvPicPr>
        <p:blipFill rotWithShape="1">
          <a:blip r:embed="rId3">
            <a:alphaModFix/>
          </a:blip>
          <a:srcRect b="0" l="0" r="0" t="0"/>
          <a:stretch/>
        </p:blipFill>
        <p:spPr>
          <a:xfrm>
            <a:off x="5812789" y="-5523"/>
            <a:ext cx="2878105" cy="2942574"/>
          </a:xfrm>
          <a:prstGeom prst="rect">
            <a:avLst/>
          </a:prstGeom>
          <a:noFill/>
          <a:ln>
            <a:noFill/>
          </a:ln>
        </p:spPr>
      </p:pic>
      <p:pic>
        <p:nvPicPr>
          <p:cNvPr descr="Logo&#10;&#10;Description automatically generated with medium confidence" id="48" name="Google Shape;48;p46"/>
          <p:cNvPicPr preferRelativeResize="0"/>
          <p:nvPr/>
        </p:nvPicPr>
        <p:blipFill rotWithShape="1">
          <a:blip r:embed="rId4">
            <a:alphaModFix/>
          </a:blip>
          <a:srcRect b="0" l="0" r="0" t="0"/>
          <a:stretch/>
        </p:blipFill>
        <p:spPr>
          <a:xfrm>
            <a:off x="305321" y="102462"/>
            <a:ext cx="1642925" cy="1081292"/>
          </a:xfrm>
          <a:prstGeom prst="rect">
            <a:avLst/>
          </a:prstGeom>
          <a:noFill/>
          <a:ln>
            <a:noFill/>
          </a:ln>
        </p:spPr>
      </p:pic>
      <p:sp>
        <p:nvSpPr>
          <p:cNvPr id="49" name="Google Shape;49;p46"/>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50" name="Google Shape;50;p46"/>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6"/>
          <p:cNvSpPr/>
          <p:nvPr>
            <p:ph idx="2" type="pic"/>
          </p:nvPr>
        </p:nvSpPr>
        <p:spPr>
          <a:xfrm>
            <a:off x="5812789" y="6920"/>
            <a:ext cx="2878104" cy="2930131"/>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4">
  <p:cSld name="Cover Slide_green_opt4">
    <p:spTree>
      <p:nvGrpSpPr>
        <p:cNvPr id="52" name="Shape 52"/>
        <p:cNvGrpSpPr/>
        <p:nvPr/>
      </p:nvGrpSpPr>
      <p:grpSpPr>
        <a:xfrm>
          <a:off x="0" y="0"/>
          <a:ext cx="0" cy="0"/>
          <a:chOff x="0" y="0"/>
          <a:chExt cx="0" cy="0"/>
        </a:xfrm>
      </p:grpSpPr>
      <p:pic>
        <p:nvPicPr>
          <p:cNvPr id="53" name="Google Shape;53;p47"/>
          <p:cNvPicPr preferRelativeResize="0"/>
          <p:nvPr/>
        </p:nvPicPr>
        <p:blipFill rotWithShape="1">
          <a:blip r:embed="rId2">
            <a:alphaModFix/>
          </a:blip>
          <a:srcRect b="0" l="0" r="0" t="0"/>
          <a:stretch/>
        </p:blipFill>
        <p:spPr>
          <a:xfrm>
            <a:off x="0" y="180"/>
            <a:ext cx="9152642" cy="5148000"/>
          </a:xfrm>
          <a:prstGeom prst="rect">
            <a:avLst/>
          </a:prstGeom>
          <a:noFill/>
          <a:ln>
            <a:noFill/>
          </a:ln>
        </p:spPr>
      </p:pic>
      <p:pic>
        <p:nvPicPr>
          <p:cNvPr descr="Logo&#10;&#10;Description automatically generated" id="54" name="Google Shape;54;p47"/>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55" name="Google Shape;55;p47"/>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56" name="Google Shape;56;p47"/>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sky, building, outdoor, structure&#10;&#10;Description automatically generated" id="57" name="Google Shape;57;p47"/>
          <p:cNvPicPr preferRelativeResize="0"/>
          <p:nvPr/>
        </p:nvPicPr>
        <p:blipFill rotWithShape="1">
          <a:blip r:embed="rId4">
            <a:alphaModFix/>
          </a:blip>
          <a:srcRect b="0" l="0" r="0" t="0"/>
          <a:stretch/>
        </p:blipFill>
        <p:spPr>
          <a:xfrm>
            <a:off x="5812789" y="-5523"/>
            <a:ext cx="2878104" cy="2942574"/>
          </a:xfrm>
          <a:prstGeom prst="rect">
            <a:avLst/>
          </a:prstGeom>
          <a:noFill/>
          <a:ln>
            <a:noFill/>
          </a:ln>
        </p:spPr>
      </p:pic>
      <p:sp>
        <p:nvSpPr>
          <p:cNvPr id="58" name="Google Shape;58;p47"/>
          <p:cNvSpPr/>
          <p:nvPr>
            <p:ph idx="2" type="pic"/>
          </p:nvPr>
        </p:nvSpPr>
        <p:spPr>
          <a:xfrm>
            <a:off x="5812789" y="6920"/>
            <a:ext cx="2878104" cy="2930131"/>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628903" y="273637"/>
            <a:ext cx="7886195" cy="99418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3C3B"/>
              </a:buClr>
              <a:buSzPts val="2001"/>
              <a:buFont typeface="Outfit"/>
              <a:buNone/>
              <a:defRPr b="0" i="0" sz="2001" u="none" cap="none" strike="noStrike">
                <a:solidFill>
                  <a:srgbClr val="003C3B"/>
                </a:solidFill>
                <a:latin typeface="Outfit"/>
                <a:ea typeface="Outfit"/>
                <a:cs typeface="Outfit"/>
                <a:sym typeface="Outfi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exeter.ac.uk/media/universityofexeter/doctoralcollege/researcherdevelopment/images/Code_of_conduct.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hyperlink" Target="https://tinyurl.com/2d8fys7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39c41ab616_0_0"/>
          <p:cNvSpPr txBox="1"/>
          <p:nvPr>
            <p:ph type="title"/>
          </p:nvPr>
        </p:nvSpPr>
        <p:spPr>
          <a:xfrm>
            <a:off x="389148" y="1527525"/>
            <a:ext cx="3903300" cy="1714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Introduction to Machine Learning</a:t>
            </a:r>
            <a:endParaRPr/>
          </a:p>
        </p:txBody>
      </p:sp>
      <p:sp>
        <p:nvSpPr>
          <p:cNvPr id="209" name="Google Shape;209;g339c41ab616_0_0"/>
          <p:cNvSpPr txBox="1"/>
          <p:nvPr>
            <p:ph idx="1" type="subTitle"/>
          </p:nvPr>
        </p:nvSpPr>
        <p:spPr>
          <a:xfrm>
            <a:off x="439550" y="3717975"/>
            <a:ext cx="3903300" cy="4257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a:t>March 2025</a:t>
            </a:r>
            <a:endParaRPr/>
          </a:p>
          <a:p>
            <a:pPr indent="0" lvl="0" marL="0" rtl="0" algn="l">
              <a:spcBef>
                <a:spcPts val="455"/>
              </a:spcBef>
              <a:spcAft>
                <a:spcPts val="0"/>
              </a:spcAft>
              <a:buNone/>
            </a:pPr>
            <a:r>
              <a:t/>
            </a:r>
            <a:endParaRPr/>
          </a:p>
        </p:txBody>
      </p:sp>
      <p:sp>
        <p:nvSpPr>
          <p:cNvPr id="210" name="Google Shape;210;g339c41ab616_0_0"/>
          <p:cNvSpPr txBox="1"/>
          <p:nvPr/>
        </p:nvSpPr>
        <p:spPr>
          <a:xfrm>
            <a:off x="421850" y="25717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003C3B"/>
                </a:solidFill>
                <a:latin typeface="Outfit"/>
                <a:ea typeface="Outfit"/>
                <a:cs typeface="Outfit"/>
                <a:sym typeface="Outfit"/>
              </a:rPr>
              <a:t>Coding for Reproducible Research</a:t>
            </a:r>
            <a:r>
              <a:rPr lang="en-GB" sz="2000">
                <a:solidFill>
                  <a:schemeClr val="dk1"/>
                </a:solidFill>
                <a:latin typeface="Outfit"/>
                <a:ea typeface="Outfit"/>
                <a:cs typeface="Outfit"/>
                <a:sym typeface="Outfit"/>
              </a:rPr>
              <a:t>​</a:t>
            </a:r>
            <a:endParaRPr/>
          </a:p>
        </p:txBody>
      </p:sp>
      <p:sp>
        <p:nvSpPr>
          <p:cNvPr id="211" name="Google Shape;211;g339c41ab616_0_0"/>
          <p:cNvSpPr txBox="1"/>
          <p:nvPr/>
        </p:nvSpPr>
        <p:spPr>
          <a:xfrm>
            <a:off x="6275800" y="185025"/>
            <a:ext cx="2748300" cy="21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600">
                <a:solidFill>
                  <a:srgbClr val="003C3B"/>
                </a:solidFill>
                <a:latin typeface="Outfit"/>
                <a:ea typeface="Outfit"/>
                <a:cs typeface="Outfit"/>
                <a:sym typeface="Outfit"/>
              </a:rPr>
              <a:t>Course Leader:</a:t>
            </a:r>
            <a:r>
              <a:rPr lang="en-GB" sz="1600">
                <a:solidFill>
                  <a:srgbClr val="003C3B"/>
                </a:solidFill>
                <a:latin typeface="Outfit"/>
                <a:ea typeface="Outfit"/>
                <a:cs typeface="Outfit"/>
                <a:sym typeface="Outfit"/>
              </a:rPr>
              <a:t> ​</a:t>
            </a:r>
            <a:endParaRPr sz="1600">
              <a:solidFill>
                <a:srgbClr val="003C3B"/>
              </a:solidFill>
              <a:latin typeface="Outfit"/>
              <a:ea typeface="Outfit"/>
              <a:cs typeface="Outfit"/>
              <a:sym typeface="Outfit"/>
            </a:endParaRPr>
          </a:p>
          <a:p>
            <a:pPr indent="-330200" lvl="0" marL="457200" rtl="0" algn="l">
              <a:lnSpc>
                <a:spcPct val="115000"/>
              </a:lnSpc>
              <a:spcBef>
                <a:spcPts val="1000"/>
              </a:spcBef>
              <a:spcAft>
                <a:spcPts val="0"/>
              </a:spcAft>
              <a:buClr>
                <a:srgbClr val="003C3B"/>
              </a:buClr>
              <a:buSzPts val="1600"/>
              <a:buFont typeface="Outfit"/>
              <a:buChar char="●"/>
            </a:pPr>
            <a:r>
              <a:rPr lang="en-GB" sz="1600">
                <a:solidFill>
                  <a:srgbClr val="003C3B"/>
                </a:solidFill>
                <a:latin typeface="Outfit"/>
                <a:ea typeface="Outfit"/>
                <a:cs typeface="Outfit"/>
                <a:sym typeface="Outfit"/>
              </a:rPr>
              <a:t>Simon Kirby​</a:t>
            </a:r>
            <a:endParaRPr sz="1600">
              <a:solidFill>
                <a:srgbClr val="003C3B"/>
              </a:solidFill>
              <a:latin typeface="Outfit"/>
              <a:ea typeface="Outfit"/>
              <a:cs typeface="Outfit"/>
              <a:sym typeface="Outfit"/>
            </a:endParaRPr>
          </a:p>
          <a:p>
            <a:pPr indent="0" lvl="0" marL="0" rtl="0" algn="l">
              <a:lnSpc>
                <a:spcPct val="115000"/>
              </a:lnSpc>
              <a:spcBef>
                <a:spcPts val="0"/>
              </a:spcBef>
              <a:spcAft>
                <a:spcPts val="0"/>
              </a:spcAft>
              <a:buNone/>
            </a:pPr>
            <a:r>
              <a:rPr lang="en-GB" sz="1600">
                <a:solidFill>
                  <a:srgbClr val="003C3B"/>
                </a:solidFill>
                <a:latin typeface="Outfit"/>
                <a:ea typeface="Outfit"/>
                <a:cs typeface="Outfit"/>
                <a:sym typeface="Outfit"/>
              </a:rPr>
              <a:t>​</a:t>
            </a:r>
            <a:endParaRPr sz="1600">
              <a:solidFill>
                <a:srgbClr val="003C3B"/>
              </a:solidFill>
              <a:latin typeface="Outfit"/>
              <a:ea typeface="Outfit"/>
              <a:cs typeface="Outfit"/>
              <a:sym typeface="Outfit"/>
            </a:endParaRPr>
          </a:p>
          <a:p>
            <a:pPr indent="0" lvl="0" marL="0" rtl="0" algn="l">
              <a:lnSpc>
                <a:spcPct val="115000"/>
              </a:lnSpc>
              <a:spcBef>
                <a:spcPts val="0"/>
              </a:spcBef>
              <a:spcAft>
                <a:spcPts val="0"/>
              </a:spcAft>
              <a:buNone/>
            </a:pPr>
            <a:r>
              <a:rPr b="1" lang="en-GB" sz="1600">
                <a:solidFill>
                  <a:srgbClr val="003C3B"/>
                </a:solidFill>
                <a:latin typeface="Outfit"/>
                <a:ea typeface="Outfit"/>
                <a:cs typeface="Outfit"/>
                <a:sym typeface="Outfit"/>
              </a:rPr>
              <a:t>Course Helpers:</a:t>
            </a:r>
            <a:r>
              <a:rPr lang="en-GB" sz="1600">
                <a:solidFill>
                  <a:srgbClr val="003C3B"/>
                </a:solidFill>
                <a:latin typeface="Outfit"/>
                <a:ea typeface="Outfit"/>
                <a:cs typeface="Outfit"/>
                <a:sym typeface="Outfit"/>
              </a:rPr>
              <a:t> ​</a:t>
            </a:r>
            <a:endParaRPr sz="1600">
              <a:solidFill>
                <a:srgbClr val="003C3B"/>
              </a:solidFill>
              <a:latin typeface="Outfit"/>
              <a:ea typeface="Outfit"/>
              <a:cs typeface="Outfit"/>
              <a:sym typeface="Outfit"/>
            </a:endParaRPr>
          </a:p>
          <a:p>
            <a:pPr indent="-330200" lvl="0" marL="457200" rtl="0" algn="l">
              <a:lnSpc>
                <a:spcPct val="115000"/>
              </a:lnSpc>
              <a:spcBef>
                <a:spcPts val="1000"/>
              </a:spcBef>
              <a:spcAft>
                <a:spcPts val="0"/>
              </a:spcAft>
              <a:buClr>
                <a:srgbClr val="003C3B"/>
              </a:buClr>
              <a:buSzPts val="1600"/>
              <a:buFont typeface="Outfit"/>
              <a:buChar char="●"/>
            </a:pPr>
            <a:r>
              <a:rPr lang="en-GB" sz="1600">
                <a:solidFill>
                  <a:srgbClr val="003C3B"/>
                </a:solidFill>
                <a:latin typeface="Outfit"/>
                <a:ea typeface="Outfit"/>
                <a:cs typeface="Outfit"/>
                <a:sym typeface="Outfit"/>
              </a:rPr>
              <a:t>Finley Gibson​</a:t>
            </a:r>
            <a:endParaRPr sz="1600">
              <a:solidFill>
                <a:srgbClr val="003C3B"/>
              </a:solidFill>
              <a:latin typeface="Outfit"/>
              <a:ea typeface="Outfit"/>
              <a:cs typeface="Outfit"/>
              <a:sym typeface="Outfit"/>
            </a:endParaRPr>
          </a:p>
          <a:p>
            <a:pPr indent="-330200" lvl="0" marL="457200" rtl="0" algn="l">
              <a:lnSpc>
                <a:spcPct val="115000"/>
              </a:lnSpc>
              <a:spcBef>
                <a:spcPts val="0"/>
              </a:spcBef>
              <a:spcAft>
                <a:spcPts val="0"/>
              </a:spcAft>
              <a:buClr>
                <a:srgbClr val="003C3B"/>
              </a:buClr>
              <a:buSzPts val="1600"/>
              <a:buFont typeface="Outfit"/>
              <a:buChar char="●"/>
            </a:pPr>
            <a:r>
              <a:rPr lang="en-GB" sz="1600">
                <a:solidFill>
                  <a:srgbClr val="003C3B"/>
                </a:solidFill>
                <a:latin typeface="Outfit"/>
                <a:ea typeface="Outfit"/>
                <a:cs typeface="Outfit"/>
                <a:sym typeface="Outfit"/>
              </a:rPr>
              <a:t>Sam Fletcher​</a:t>
            </a:r>
            <a:endParaRPr sz="1600">
              <a:solidFill>
                <a:srgbClr val="003C3B"/>
              </a:solidFill>
              <a:latin typeface="Outfit"/>
              <a:ea typeface="Outfit"/>
              <a:cs typeface="Outfit"/>
              <a:sym typeface="Outfit"/>
            </a:endParaRPr>
          </a:p>
        </p:txBody>
      </p:sp>
      <p:pic>
        <p:nvPicPr>
          <p:cNvPr descr="A qr code with black squares&#10;&#10;AI-generated content may be incorrect." id="212" name="Google Shape;212;g339c41ab616_0_0"/>
          <p:cNvPicPr preferRelativeResize="0"/>
          <p:nvPr/>
        </p:nvPicPr>
        <p:blipFill>
          <a:blip r:embed="rId3">
            <a:alphaModFix/>
          </a:blip>
          <a:stretch>
            <a:fillRect/>
          </a:stretch>
        </p:blipFill>
        <p:spPr>
          <a:xfrm>
            <a:off x="7555275" y="2571750"/>
            <a:ext cx="1401475" cy="1401475"/>
          </a:xfrm>
          <a:prstGeom prst="rect">
            <a:avLst/>
          </a:prstGeom>
          <a:noFill/>
          <a:ln>
            <a:noFill/>
          </a:ln>
        </p:spPr>
      </p:pic>
      <p:sp>
        <p:nvSpPr>
          <p:cNvPr id="213" name="Google Shape;213;g339c41ab616_0_0"/>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14" name="Google Shape;214;g339c41ab616_0_0"/>
          <p:cNvSpPr txBox="1"/>
          <p:nvPr/>
        </p:nvSpPr>
        <p:spPr>
          <a:xfrm>
            <a:off x="439550" y="4270200"/>
            <a:ext cx="554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Outfit"/>
                <a:ea typeface="Outfit"/>
                <a:cs typeface="Outfit"/>
                <a:sym typeface="Outfit"/>
              </a:rPr>
              <a:t>Collaborative doc: https://tinyurl.com/fd3cd22b​</a:t>
            </a:r>
            <a:endParaRPr sz="1100">
              <a:latin typeface="Outfit"/>
              <a:ea typeface="Outfit"/>
              <a:cs typeface="Outfit"/>
              <a:sym typeface="Outfit"/>
            </a:endParaRPr>
          </a:p>
        </p:txBody>
      </p:sp>
      <p:sp>
        <p:nvSpPr>
          <p:cNvPr id="215" name="Google Shape;215;g339c41ab616_0_0"/>
          <p:cNvSpPr txBox="1"/>
          <p:nvPr/>
        </p:nvSpPr>
        <p:spPr>
          <a:xfrm>
            <a:off x="6024100" y="2997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Outfit"/>
                <a:ea typeface="Outfit"/>
                <a:cs typeface="Outfit"/>
                <a:sym typeface="Outfit"/>
              </a:rPr>
              <a:t>Sign in here ​</a:t>
            </a:r>
            <a:endParaRPr sz="1000">
              <a:latin typeface="Outfit"/>
              <a:ea typeface="Outfit"/>
              <a:cs typeface="Outfit"/>
              <a:sym typeface="Outfit"/>
            </a:endParaRPr>
          </a:p>
        </p:txBody>
      </p:sp>
      <p:cxnSp>
        <p:nvCxnSpPr>
          <p:cNvPr id="216" name="Google Shape;216;g339c41ab616_0_0"/>
          <p:cNvCxnSpPr/>
          <p:nvPr/>
        </p:nvCxnSpPr>
        <p:spPr>
          <a:xfrm flipH="1" rot="10800000">
            <a:off x="7119500" y="3197000"/>
            <a:ext cx="362700" cy="7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395efe6ebb_0_47"/>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300" name="Google Shape;300;g3395efe6ebb_0_47"/>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301" name="Google Shape;301;g3395efe6ebb_0_47"/>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302" name="Google Shape;302;g3395efe6ebb_0_47"/>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303" name="Google Shape;303;g3395efe6ebb_0_47"/>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304" name="Google Shape;304;g3395efe6ebb_0_47"/>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305" name="Google Shape;305;g3395efe6ebb_0_47"/>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306" name="Google Shape;306;g3395efe6ebb_0_47"/>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307" name="Google Shape;307;g3395efe6ebb_0_47"/>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308" name="Google Shape;308;g3395efe6ebb_0_47"/>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309" name="Google Shape;309;g3395efe6ebb_0_47"/>
          <p:cNvCxnSpPr>
            <a:stCxn id="300" idx="3"/>
            <a:endCxn id="301"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10" name="Google Shape;310;g3395efe6ebb_0_47"/>
          <p:cNvCxnSpPr>
            <a:stCxn id="301" idx="3"/>
            <a:endCxn id="302"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11" name="Google Shape;311;g3395efe6ebb_0_47"/>
          <p:cNvCxnSpPr>
            <a:stCxn id="302" idx="3"/>
            <a:endCxn id="306"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12" name="Google Shape;312;g3395efe6ebb_0_47"/>
          <p:cNvCxnSpPr>
            <a:stCxn id="303" idx="3"/>
            <a:endCxn id="304"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13" name="Google Shape;313;g3395efe6ebb_0_47"/>
          <p:cNvCxnSpPr>
            <a:stCxn id="304" idx="3"/>
            <a:endCxn id="307"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14" name="Google Shape;314;g3395efe6ebb_0_47"/>
          <p:cNvCxnSpPr>
            <a:stCxn id="305" idx="3"/>
            <a:endCxn id="308"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315" name="Google Shape;315;g3395efe6ebb_0_47"/>
          <p:cNvSpPr/>
          <p:nvPr/>
        </p:nvSpPr>
        <p:spPr>
          <a:xfrm>
            <a:off x="1728075" y="1247813"/>
            <a:ext cx="1377000" cy="1008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g3395efe6ebb_0_47"/>
          <p:cNvSpPr/>
          <p:nvPr/>
        </p:nvSpPr>
        <p:spPr>
          <a:xfrm>
            <a:off x="4845600" y="2748775"/>
            <a:ext cx="3986700" cy="1914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g3395efe6ebb_0_47"/>
          <p:cNvSpPr txBox="1"/>
          <p:nvPr/>
        </p:nvSpPr>
        <p:spPr>
          <a:xfrm>
            <a:off x="4845600" y="2748775"/>
            <a:ext cx="39867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Collect and store data</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Plan collection details</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Get ethics approval</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Consider data management, storage, security, etc</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Do the collection, store, back it up</a:t>
            </a:r>
            <a:endParaRPr>
              <a:solidFill>
                <a:srgbClr val="003C3B"/>
              </a:solidFill>
              <a:latin typeface="Outfit"/>
              <a:ea typeface="Outfit"/>
              <a:cs typeface="Outfit"/>
              <a:sym typeface="Outfi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58b56f3889_0_0"/>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323" name="Google Shape;323;g358b56f3889_0_0"/>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324" name="Google Shape;324;g358b56f3889_0_0"/>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325" name="Google Shape;325;g358b56f3889_0_0"/>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326" name="Google Shape;326;g358b56f3889_0_0"/>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327" name="Google Shape;327;g358b56f3889_0_0"/>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328" name="Google Shape;328;g358b56f3889_0_0"/>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329" name="Google Shape;329;g358b56f3889_0_0"/>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330" name="Google Shape;330;g358b56f3889_0_0"/>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331" name="Google Shape;331;g358b56f3889_0_0"/>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332" name="Google Shape;332;g358b56f3889_0_0"/>
          <p:cNvCxnSpPr>
            <a:stCxn id="323" idx="3"/>
            <a:endCxn id="324"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33" name="Google Shape;333;g358b56f3889_0_0"/>
          <p:cNvCxnSpPr>
            <a:stCxn id="324" idx="3"/>
            <a:endCxn id="325"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34" name="Google Shape;334;g358b56f3889_0_0"/>
          <p:cNvCxnSpPr>
            <a:stCxn id="325" idx="3"/>
            <a:endCxn id="329"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35" name="Google Shape;335;g358b56f3889_0_0"/>
          <p:cNvCxnSpPr>
            <a:stCxn id="326" idx="3"/>
            <a:endCxn id="327"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36" name="Google Shape;336;g358b56f3889_0_0"/>
          <p:cNvCxnSpPr>
            <a:stCxn id="327" idx="3"/>
            <a:endCxn id="330"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37" name="Google Shape;337;g358b56f3889_0_0"/>
          <p:cNvCxnSpPr>
            <a:stCxn id="328" idx="3"/>
            <a:endCxn id="331"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338" name="Google Shape;338;g358b56f3889_0_0"/>
          <p:cNvSpPr/>
          <p:nvPr/>
        </p:nvSpPr>
        <p:spPr>
          <a:xfrm>
            <a:off x="3250425" y="1247800"/>
            <a:ext cx="1377000" cy="1008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g358b56f3889_0_0"/>
          <p:cNvSpPr/>
          <p:nvPr/>
        </p:nvSpPr>
        <p:spPr>
          <a:xfrm>
            <a:off x="4845600" y="2529225"/>
            <a:ext cx="3986700" cy="22947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g358b56f3889_0_0"/>
          <p:cNvSpPr txBox="1"/>
          <p:nvPr/>
        </p:nvSpPr>
        <p:spPr>
          <a:xfrm>
            <a:off x="4845600" y="2529225"/>
            <a:ext cx="38733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Pre-process data</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Aggregate files</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Real data is messy: it needs cleaning</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Have a very initial look at the data</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Now could be a good time for train-test split</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Do enough to get insights out the next stage</a:t>
            </a:r>
            <a:endParaRPr>
              <a:solidFill>
                <a:srgbClr val="003C3B"/>
              </a:solidFill>
              <a:latin typeface="Outfit"/>
              <a:ea typeface="Outfit"/>
              <a:cs typeface="Outfit"/>
              <a:sym typeface="Outfit"/>
            </a:endParaRPr>
          </a:p>
          <a:p>
            <a:pPr indent="0" lvl="0" marL="0" rtl="0" algn="l">
              <a:lnSpc>
                <a:spcPct val="115000"/>
              </a:lnSpc>
              <a:spcBef>
                <a:spcPts val="1200"/>
              </a:spcBef>
              <a:spcAft>
                <a:spcPts val="1200"/>
              </a:spcAft>
              <a:buNone/>
            </a:pPr>
            <a:r>
              <a:t/>
            </a:r>
            <a:endParaRPr>
              <a:solidFill>
                <a:srgbClr val="003C3B"/>
              </a:solidFill>
              <a:latin typeface="Outfit"/>
              <a:ea typeface="Outfit"/>
              <a:cs typeface="Outfit"/>
              <a:sym typeface="Outfi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395efe6ebb_0_69"/>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346" name="Google Shape;346;g3395efe6ebb_0_69"/>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347" name="Google Shape;347;g3395efe6ebb_0_69"/>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348" name="Google Shape;348;g3395efe6ebb_0_69"/>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349" name="Google Shape;349;g3395efe6ebb_0_69"/>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350" name="Google Shape;350;g3395efe6ebb_0_69"/>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351" name="Google Shape;351;g3395efe6ebb_0_69"/>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352" name="Google Shape;352;g3395efe6ebb_0_69"/>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353" name="Google Shape;353;g3395efe6ebb_0_69"/>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354" name="Google Shape;354;g3395efe6ebb_0_69"/>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355" name="Google Shape;355;g3395efe6ebb_0_69"/>
          <p:cNvCxnSpPr>
            <a:stCxn id="346" idx="3"/>
            <a:endCxn id="347"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56" name="Google Shape;356;g3395efe6ebb_0_69"/>
          <p:cNvCxnSpPr>
            <a:stCxn id="347" idx="3"/>
            <a:endCxn id="348"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57" name="Google Shape;357;g3395efe6ebb_0_69"/>
          <p:cNvCxnSpPr>
            <a:stCxn id="348" idx="3"/>
            <a:endCxn id="352"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58" name="Google Shape;358;g3395efe6ebb_0_69"/>
          <p:cNvCxnSpPr>
            <a:stCxn id="349" idx="3"/>
            <a:endCxn id="350"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59" name="Google Shape;359;g3395efe6ebb_0_69"/>
          <p:cNvCxnSpPr>
            <a:stCxn id="350" idx="3"/>
            <a:endCxn id="353"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60" name="Google Shape;360;g3395efe6ebb_0_69"/>
          <p:cNvCxnSpPr>
            <a:stCxn id="351" idx="3"/>
            <a:endCxn id="354"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361" name="Google Shape;361;g3395efe6ebb_0_69"/>
          <p:cNvSpPr/>
          <p:nvPr/>
        </p:nvSpPr>
        <p:spPr>
          <a:xfrm>
            <a:off x="4801425" y="1226550"/>
            <a:ext cx="1377000" cy="1008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g3395efe6ebb_0_69"/>
          <p:cNvSpPr/>
          <p:nvPr/>
        </p:nvSpPr>
        <p:spPr>
          <a:xfrm>
            <a:off x="4845600" y="2748775"/>
            <a:ext cx="3986700" cy="1609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3C3B"/>
              </a:solidFill>
              <a:latin typeface="Outfit"/>
              <a:ea typeface="Outfit"/>
              <a:cs typeface="Outfit"/>
              <a:sym typeface="Outfit"/>
            </a:endParaRPr>
          </a:p>
        </p:txBody>
      </p:sp>
      <p:sp>
        <p:nvSpPr>
          <p:cNvPr id="363" name="Google Shape;363;g3395efe6ebb_0_69"/>
          <p:cNvSpPr txBox="1"/>
          <p:nvPr/>
        </p:nvSpPr>
        <p:spPr>
          <a:xfrm>
            <a:off x="4845600" y="2748775"/>
            <a:ext cx="39867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Explore data</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Explore &amp; get to know your data</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Visualise, plot, transform, etc</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Look at distributions, bias</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Are there any obvious trends?</a:t>
            </a:r>
            <a:endParaRPr>
              <a:solidFill>
                <a:srgbClr val="003C3B"/>
              </a:solidFill>
              <a:latin typeface="Outfit"/>
              <a:ea typeface="Outfit"/>
              <a:cs typeface="Outfit"/>
              <a:sym typeface="Outfi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3395efe6ebb_0_95"/>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369" name="Google Shape;369;g3395efe6ebb_0_95"/>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370" name="Google Shape;370;g3395efe6ebb_0_95"/>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371" name="Google Shape;371;g3395efe6ebb_0_95"/>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372" name="Google Shape;372;g3395efe6ebb_0_95"/>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373" name="Google Shape;373;g3395efe6ebb_0_95"/>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374" name="Google Shape;374;g3395efe6ebb_0_95"/>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375" name="Google Shape;375;g3395efe6ebb_0_95"/>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376" name="Google Shape;376;g3395efe6ebb_0_95"/>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377" name="Google Shape;377;g3395efe6ebb_0_95"/>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378" name="Google Shape;378;g3395efe6ebb_0_95"/>
          <p:cNvCxnSpPr>
            <a:stCxn id="369" idx="3"/>
            <a:endCxn id="370"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79" name="Google Shape;379;g3395efe6ebb_0_95"/>
          <p:cNvCxnSpPr>
            <a:stCxn id="370" idx="3"/>
            <a:endCxn id="371"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80" name="Google Shape;380;g3395efe6ebb_0_95"/>
          <p:cNvCxnSpPr>
            <a:stCxn id="371" idx="3"/>
            <a:endCxn id="375"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81" name="Google Shape;381;g3395efe6ebb_0_95"/>
          <p:cNvCxnSpPr>
            <a:stCxn id="372" idx="3"/>
            <a:endCxn id="373"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82" name="Google Shape;382;g3395efe6ebb_0_95"/>
          <p:cNvCxnSpPr>
            <a:stCxn id="373" idx="3"/>
            <a:endCxn id="376"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383" name="Google Shape;383;g3395efe6ebb_0_95"/>
          <p:cNvCxnSpPr>
            <a:stCxn id="374" idx="3"/>
            <a:endCxn id="377"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384" name="Google Shape;384;g3395efe6ebb_0_95"/>
          <p:cNvSpPr/>
          <p:nvPr/>
        </p:nvSpPr>
        <p:spPr>
          <a:xfrm>
            <a:off x="295725" y="2382600"/>
            <a:ext cx="1377000" cy="1008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g3395efe6ebb_0_95"/>
          <p:cNvSpPr/>
          <p:nvPr/>
        </p:nvSpPr>
        <p:spPr>
          <a:xfrm>
            <a:off x="4845600" y="3205975"/>
            <a:ext cx="3986700" cy="1386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g3395efe6ebb_0_95"/>
          <p:cNvSpPr txBox="1"/>
          <p:nvPr/>
        </p:nvSpPr>
        <p:spPr>
          <a:xfrm>
            <a:off x="4845600" y="3205975"/>
            <a:ext cx="39867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Select or create model</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With your new insights about your data, what model can you select to start?</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Why? What reasoning?</a:t>
            </a:r>
            <a:endParaRPr>
              <a:solidFill>
                <a:srgbClr val="003C3B"/>
              </a:solidFill>
              <a:latin typeface="Outfit"/>
              <a:ea typeface="Outfit"/>
              <a:cs typeface="Outfit"/>
              <a:sym typeface="Outfi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358b56f3889_0_22"/>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392" name="Google Shape;392;g358b56f3889_0_22"/>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393" name="Google Shape;393;g358b56f3889_0_22"/>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394" name="Google Shape;394;g358b56f3889_0_22"/>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395" name="Google Shape;395;g358b56f3889_0_22"/>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396" name="Google Shape;396;g358b56f3889_0_22"/>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397" name="Google Shape;397;g358b56f3889_0_22"/>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398" name="Google Shape;398;g358b56f3889_0_22"/>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399" name="Google Shape;399;g358b56f3889_0_22"/>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400" name="Google Shape;400;g358b56f3889_0_22"/>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401" name="Google Shape;401;g358b56f3889_0_22"/>
          <p:cNvCxnSpPr>
            <a:stCxn id="392" idx="3"/>
            <a:endCxn id="393"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02" name="Google Shape;402;g358b56f3889_0_22"/>
          <p:cNvCxnSpPr>
            <a:stCxn id="393" idx="3"/>
            <a:endCxn id="394"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03" name="Google Shape;403;g358b56f3889_0_22"/>
          <p:cNvCxnSpPr>
            <a:stCxn id="394" idx="3"/>
            <a:endCxn id="398"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04" name="Google Shape;404;g358b56f3889_0_22"/>
          <p:cNvCxnSpPr>
            <a:stCxn id="395" idx="3"/>
            <a:endCxn id="396"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05" name="Google Shape;405;g358b56f3889_0_22"/>
          <p:cNvCxnSpPr>
            <a:stCxn id="396" idx="3"/>
            <a:endCxn id="399"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06" name="Google Shape;406;g358b56f3889_0_22"/>
          <p:cNvCxnSpPr>
            <a:stCxn id="397" idx="3"/>
            <a:endCxn id="400"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407" name="Google Shape;407;g358b56f3889_0_22"/>
          <p:cNvSpPr/>
          <p:nvPr/>
        </p:nvSpPr>
        <p:spPr>
          <a:xfrm>
            <a:off x="1728075" y="2382600"/>
            <a:ext cx="1377000" cy="1008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g358b56f3889_0_22"/>
          <p:cNvSpPr/>
          <p:nvPr/>
        </p:nvSpPr>
        <p:spPr>
          <a:xfrm>
            <a:off x="4845600" y="2748775"/>
            <a:ext cx="3986700" cy="22887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g358b56f3889_0_22"/>
          <p:cNvSpPr txBox="1"/>
          <p:nvPr/>
        </p:nvSpPr>
        <p:spPr>
          <a:xfrm>
            <a:off x="4845600" y="2748775"/>
            <a:ext cx="3986700" cy="22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Define metrics and plan validation</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Given your initial chosen model, what performance metrics will you select to assess this model?</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Accuracy, f1-score, recall, precision, RMSE, MSE, R-squared etc</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Plan validation strategy here: i.e. cross validation, hyperparameter tuning</a:t>
            </a:r>
            <a:endParaRPr>
              <a:solidFill>
                <a:srgbClr val="003C3B"/>
              </a:solidFill>
              <a:latin typeface="Outfit"/>
              <a:ea typeface="Outfit"/>
              <a:cs typeface="Outfit"/>
              <a:sym typeface="Outfi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395efe6ebb_0_121"/>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415" name="Google Shape;415;g3395efe6ebb_0_121"/>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416" name="Google Shape;416;g3395efe6ebb_0_121"/>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417" name="Google Shape;417;g3395efe6ebb_0_121"/>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418" name="Google Shape;418;g3395efe6ebb_0_121"/>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419" name="Google Shape;419;g3395efe6ebb_0_121"/>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420" name="Google Shape;420;g3395efe6ebb_0_121"/>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421" name="Google Shape;421;g3395efe6ebb_0_121"/>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422" name="Google Shape;422;g3395efe6ebb_0_121"/>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423" name="Google Shape;423;g3395efe6ebb_0_121"/>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424" name="Google Shape;424;g3395efe6ebb_0_121"/>
          <p:cNvCxnSpPr>
            <a:stCxn id="415" idx="3"/>
            <a:endCxn id="416"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25" name="Google Shape;425;g3395efe6ebb_0_121"/>
          <p:cNvCxnSpPr>
            <a:stCxn id="416" idx="3"/>
            <a:endCxn id="417"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26" name="Google Shape;426;g3395efe6ebb_0_121"/>
          <p:cNvCxnSpPr>
            <a:stCxn id="417" idx="3"/>
            <a:endCxn id="421"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27" name="Google Shape;427;g3395efe6ebb_0_121"/>
          <p:cNvCxnSpPr>
            <a:stCxn id="418" idx="3"/>
            <a:endCxn id="419"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28" name="Google Shape;428;g3395efe6ebb_0_121"/>
          <p:cNvCxnSpPr>
            <a:stCxn id="419" idx="3"/>
            <a:endCxn id="422"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29" name="Google Shape;429;g3395efe6ebb_0_121"/>
          <p:cNvCxnSpPr>
            <a:stCxn id="420" idx="3"/>
            <a:endCxn id="423"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430" name="Google Shape;430;g3395efe6ebb_0_121"/>
          <p:cNvSpPr/>
          <p:nvPr/>
        </p:nvSpPr>
        <p:spPr>
          <a:xfrm>
            <a:off x="3250425" y="2382600"/>
            <a:ext cx="1377000" cy="1008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g3395efe6ebb_0_121"/>
          <p:cNvSpPr/>
          <p:nvPr/>
        </p:nvSpPr>
        <p:spPr>
          <a:xfrm>
            <a:off x="4845600" y="2748775"/>
            <a:ext cx="3986700" cy="2109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C3B"/>
              </a:solidFill>
              <a:latin typeface="Outfit"/>
              <a:ea typeface="Outfit"/>
              <a:cs typeface="Outfit"/>
              <a:sym typeface="Outfit"/>
            </a:endParaRPr>
          </a:p>
        </p:txBody>
      </p:sp>
      <p:sp>
        <p:nvSpPr>
          <p:cNvPr id="432" name="Google Shape;432;g3395efe6ebb_0_121"/>
          <p:cNvSpPr txBox="1"/>
          <p:nvPr/>
        </p:nvSpPr>
        <p:spPr>
          <a:xfrm>
            <a:off x="4845600" y="2748775"/>
            <a:ext cx="3986700" cy="20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Engineer features</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Ensure data is encoded correctly for models.</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Things like one-hot encoding, scaling, normalisation, outliers, vectorisation, tokenisation, image processing, etc.</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Basically get the data ready for training.</a:t>
            </a:r>
            <a:endParaRPr>
              <a:solidFill>
                <a:srgbClr val="003C3B"/>
              </a:solidFill>
              <a:latin typeface="Outfit"/>
              <a:ea typeface="Outfit"/>
              <a:cs typeface="Outfit"/>
              <a:sym typeface="Outfi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3395efe6ebb_0_145"/>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438" name="Google Shape;438;g3395efe6ebb_0_145"/>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439" name="Google Shape;439;g3395efe6ebb_0_145"/>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440" name="Google Shape;440;g3395efe6ebb_0_145"/>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441" name="Google Shape;441;g3395efe6ebb_0_145"/>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442" name="Google Shape;442;g3395efe6ebb_0_145"/>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443" name="Google Shape;443;g3395efe6ebb_0_145"/>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444" name="Google Shape;444;g3395efe6ebb_0_145"/>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445" name="Google Shape;445;g3395efe6ebb_0_145"/>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446" name="Google Shape;446;g3395efe6ebb_0_145"/>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447" name="Google Shape;447;g3395efe6ebb_0_145"/>
          <p:cNvCxnSpPr>
            <a:stCxn id="438" idx="3"/>
            <a:endCxn id="439"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48" name="Google Shape;448;g3395efe6ebb_0_145"/>
          <p:cNvCxnSpPr>
            <a:stCxn id="439" idx="3"/>
            <a:endCxn id="440"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49" name="Google Shape;449;g3395efe6ebb_0_145"/>
          <p:cNvCxnSpPr>
            <a:stCxn id="440" idx="3"/>
            <a:endCxn id="444"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50" name="Google Shape;450;g3395efe6ebb_0_145"/>
          <p:cNvCxnSpPr>
            <a:stCxn id="441" idx="3"/>
            <a:endCxn id="442"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51" name="Google Shape;451;g3395efe6ebb_0_145"/>
          <p:cNvCxnSpPr>
            <a:stCxn id="442" idx="3"/>
            <a:endCxn id="445"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52" name="Google Shape;452;g3395efe6ebb_0_145"/>
          <p:cNvCxnSpPr>
            <a:stCxn id="443" idx="3"/>
            <a:endCxn id="446"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453" name="Google Shape;453;g3395efe6ebb_0_145"/>
          <p:cNvSpPr/>
          <p:nvPr/>
        </p:nvSpPr>
        <p:spPr>
          <a:xfrm>
            <a:off x="295725" y="3538650"/>
            <a:ext cx="1377000" cy="1008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g3395efe6ebb_0_145"/>
          <p:cNvSpPr/>
          <p:nvPr/>
        </p:nvSpPr>
        <p:spPr>
          <a:xfrm>
            <a:off x="4815625" y="3619650"/>
            <a:ext cx="3986700" cy="846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3395efe6ebb_0_145"/>
          <p:cNvSpPr txBox="1"/>
          <p:nvPr/>
        </p:nvSpPr>
        <p:spPr>
          <a:xfrm>
            <a:off x="4815625" y="3619650"/>
            <a:ext cx="40656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Train model (finally!)</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Train model, saving as you go</a:t>
            </a:r>
            <a:endParaRPr>
              <a:solidFill>
                <a:srgbClr val="003C3B"/>
              </a:solidFill>
              <a:latin typeface="Outfit"/>
              <a:ea typeface="Outfit"/>
              <a:cs typeface="Outfit"/>
              <a:sym typeface="Outfi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358b56f3889_0_44"/>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461" name="Google Shape;461;g358b56f3889_0_44"/>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462" name="Google Shape;462;g358b56f3889_0_44"/>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463" name="Google Shape;463;g358b56f3889_0_44"/>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464" name="Google Shape;464;g358b56f3889_0_44"/>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465" name="Google Shape;465;g358b56f3889_0_44"/>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466" name="Google Shape;466;g358b56f3889_0_44"/>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467" name="Google Shape;467;g358b56f3889_0_44"/>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468" name="Google Shape;468;g358b56f3889_0_44"/>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469" name="Google Shape;469;g358b56f3889_0_44"/>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470" name="Google Shape;470;g358b56f3889_0_44"/>
          <p:cNvCxnSpPr>
            <a:stCxn id="461" idx="3"/>
            <a:endCxn id="462"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71" name="Google Shape;471;g358b56f3889_0_44"/>
          <p:cNvCxnSpPr>
            <a:stCxn id="462" idx="3"/>
            <a:endCxn id="463"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72" name="Google Shape;472;g358b56f3889_0_44"/>
          <p:cNvCxnSpPr>
            <a:stCxn id="463" idx="3"/>
            <a:endCxn id="467"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73" name="Google Shape;473;g358b56f3889_0_44"/>
          <p:cNvCxnSpPr>
            <a:stCxn id="464" idx="3"/>
            <a:endCxn id="465"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74" name="Google Shape;474;g358b56f3889_0_44"/>
          <p:cNvCxnSpPr>
            <a:stCxn id="465" idx="3"/>
            <a:endCxn id="468"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75" name="Google Shape;475;g358b56f3889_0_44"/>
          <p:cNvCxnSpPr>
            <a:stCxn id="466" idx="3"/>
            <a:endCxn id="469"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476" name="Google Shape;476;g358b56f3889_0_44"/>
          <p:cNvSpPr/>
          <p:nvPr/>
        </p:nvSpPr>
        <p:spPr>
          <a:xfrm>
            <a:off x="1728075" y="3538650"/>
            <a:ext cx="1377000" cy="1008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g358b56f3889_0_44"/>
          <p:cNvSpPr/>
          <p:nvPr/>
        </p:nvSpPr>
        <p:spPr>
          <a:xfrm>
            <a:off x="4845600" y="2748775"/>
            <a:ext cx="3986700" cy="2040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358b56f3889_0_44"/>
          <p:cNvSpPr txBox="1"/>
          <p:nvPr/>
        </p:nvSpPr>
        <p:spPr>
          <a:xfrm>
            <a:off x="4845600" y="2748775"/>
            <a:ext cx="4065600" cy="204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Evaluate model performance</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Using the metrics decided earlier</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Initially validate on your held out validation set (if cross validating)</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Perform fine tuning</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Finally, evaluate the model on the held out test set.</a:t>
            </a:r>
            <a:endParaRPr>
              <a:solidFill>
                <a:srgbClr val="003C3B"/>
              </a:solidFill>
              <a:latin typeface="Outfit"/>
              <a:ea typeface="Outfit"/>
              <a:cs typeface="Outfit"/>
              <a:sym typeface="Outfi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3395efe6ebb_0_171"/>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484" name="Google Shape;484;g3395efe6ebb_0_171"/>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485" name="Google Shape;485;g3395efe6ebb_0_171"/>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486" name="Google Shape;486;g3395efe6ebb_0_171"/>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487" name="Google Shape;487;g3395efe6ebb_0_171"/>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488" name="Google Shape;488;g3395efe6ebb_0_171"/>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489" name="Google Shape;489;g3395efe6ebb_0_171"/>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490" name="Google Shape;490;g3395efe6ebb_0_171"/>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491" name="Google Shape;491;g3395efe6ebb_0_171"/>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492" name="Google Shape;492;g3395efe6ebb_0_171"/>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493" name="Google Shape;493;g3395efe6ebb_0_171"/>
          <p:cNvCxnSpPr>
            <a:stCxn id="484" idx="3"/>
            <a:endCxn id="485"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94" name="Google Shape;494;g3395efe6ebb_0_171"/>
          <p:cNvCxnSpPr>
            <a:stCxn id="485" idx="3"/>
            <a:endCxn id="486"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95" name="Google Shape;495;g3395efe6ebb_0_171"/>
          <p:cNvCxnSpPr>
            <a:stCxn id="486" idx="3"/>
            <a:endCxn id="490"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96" name="Google Shape;496;g3395efe6ebb_0_171"/>
          <p:cNvCxnSpPr>
            <a:stCxn id="487" idx="3"/>
            <a:endCxn id="488"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97" name="Google Shape;497;g3395efe6ebb_0_171"/>
          <p:cNvCxnSpPr>
            <a:stCxn id="488" idx="3"/>
            <a:endCxn id="491"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498" name="Google Shape;498;g3395efe6ebb_0_171"/>
          <p:cNvCxnSpPr>
            <a:stCxn id="489" idx="3"/>
            <a:endCxn id="492"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499" name="Google Shape;499;g3395efe6ebb_0_171"/>
          <p:cNvSpPr/>
          <p:nvPr/>
        </p:nvSpPr>
        <p:spPr>
          <a:xfrm>
            <a:off x="4845600" y="2901175"/>
            <a:ext cx="3986700" cy="1609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395efe6ebb_0_171"/>
          <p:cNvSpPr txBox="1"/>
          <p:nvPr/>
        </p:nvSpPr>
        <p:spPr>
          <a:xfrm>
            <a:off x="4845600" y="2901175"/>
            <a:ext cx="39867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What next?</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Is performance good enough?</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Yes: launch model, product, research</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No: what can we do to improve performance?</a:t>
            </a:r>
            <a:endParaRPr>
              <a:solidFill>
                <a:srgbClr val="003C3B"/>
              </a:solidFill>
              <a:latin typeface="Outfit"/>
              <a:ea typeface="Outfit"/>
              <a:cs typeface="Outfit"/>
              <a:sym typeface="Outfit"/>
            </a:endParaRPr>
          </a:p>
        </p:txBody>
      </p:sp>
      <p:sp>
        <p:nvSpPr>
          <p:cNvPr id="501" name="Google Shape;501;g3395efe6ebb_0_171"/>
          <p:cNvSpPr/>
          <p:nvPr/>
        </p:nvSpPr>
        <p:spPr>
          <a:xfrm>
            <a:off x="3112725" y="3538650"/>
            <a:ext cx="1396200" cy="1008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a:t>
            </a:r>
            <a:endParaRPr>
              <a:latin typeface="Outfit"/>
              <a:ea typeface="Outfit"/>
              <a:cs typeface="Outfit"/>
              <a:sym typeface="Outfit"/>
            </a:endParaRPr>
          </a:p>
        </p:txBody>
      </p:sp>
      <p:cxnSp>
        <p:nvCxnSpPr>
          <p:cNvPr id="502" name="Google Shape;502;g3395efe6ebb_0_171"/>
          <p:cNvCxnSpPr/>
          <p:nvPr/>
        </p:nvCxnSpPr>
        <p:spPr>
          <a:xfrm>
            <a:off x="2935375" y="4042950"/>
            <a:ext cx="472500" cy="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3395efe6ebb_0_197"/>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Improving</a:t>
            </a:r>
            <a:r>
              <a:rPr lang="en-GB" sz="2400"/>
              <a:t> model performance</a:t>
            </a:r>
            <a:endParaRPr sz="2400"/>
          </a:p>
          <a:p>
            <a:pPr indent="0" lvl="0" marL="0" rtl="0" algn="l">
              <a:lnSpc>
                <a:spcPct val="90000"/>
              </a:lnSpc>
              <a:spcBef>
                <a:spcPts val="0"/>
              </a:spcBef>
              <a:spcAft>
                <a:spcPts val="0"/>
              </a:spcAft>
              <a:buSzPts val="3002"/>
              <a:buNone/>
            </a:pPr>
            <a:r>
              <a:t/>
            </a:r>
            <a:endParaRPr sz="2200"/>
          </a:p>
        </p:txBody>
      </p:sp>
      <p:sp>
        <p:nvSpPr>
          <p:cNvPr id="508" name="Google Shape;508;g3395efe6ebb_0_197"/>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509" name="Google Shape;509;g3395efe6ebb_0_197"/>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510" name="Google Shape;510;g3395efe6ebb_0_197"/>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511" name="Google Shape;511;g3395efe6ebb_0_197"/>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512" name="Google Shape;512;g3395efe6ebb_0_197"/>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513" name="Google Shape;513;g3395efe6ebb_0_197"/>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514" name="Google Shape;514;g3395efe6ebb_0_197"/>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515" name="Google Shape;515;g3395efe6ebb_0_197"/>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516" name="Google Shape;516;g3395efe6ebb_0_197"/>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517" name="Google Shape;517;g3395efe6ebb_0_197"/>
          <p:cNvCxnSpPr>
            <a:stCxn id="508" idx="3"/>
            <a:endCxn id="509"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518" name="Google Shape;518;g3395efe6ebb_0_197"/>
          <p:cNvCxnSpPr>
            <a:stCxn id="509" idx="3"/>
            <a:endCxn id="510"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519" name="Google Shape;519;g3395efe6ebb_0_197"/>
          <p:cNvCxnSpPr>
            <a:stCxn id="510" idx="3"/>
            <a:endCxn id="514"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520" name="Google Shape;520;g3395efe6ebb_0_197"/>
          <p:cNvCxnSpPr>
            <a:stCxn id="511" idx="3"/>
            <a:endCxn id="512"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521" name="Google Shape;521;g3395efe6ebb_0_197"/>
          <p:cNvCxnSpPr>
            <a:stCxn id="512" idx="3"/>
            <a:endCxn id="515"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522" name="Google Shape;522;g3395efe6ebb_0_197"/>
          <p:cNvCxnSpPr>
            <a:stCxn id="513" idx="3"/>
            <a:endCxn id="516"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523" name="Google Shape;523;g3395efe6ebb_0_197"/>
          <p:cNvSpPr/>
          <p:nvPr/>
        </p:nvSpPr>
        <p:spPr>
          <a:xfrm>
            <a:off x="4845600" y="3053575"/>
            <a:ext cx="3986700" cy="16092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3395efe6ebb_0_197"/>
          <p:cNvSpPr txBox="1"/>
          <p:nvPr/>
        </p:nvSpPr>
        <p:spPr>
          <a:xfrm>
            <a:off x="4845600" y="3053575"/>
            <a:ext cx="39867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Improving performance (selected blocks)</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Go back and explore the raw data further </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Change model/approach</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Improve the feature engineering</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Collect more data</a:t>
            </a:r>
            <a:endParaRPr>
              <a:solidFill>
                <a:srgbClr val="003C3B"/>
              </a:solidFill>
              <a:latin typeface="Outfit"/>
              <a:ea typeface="Outfit"/>
              <a:cs typeface="Outfit"/>
              <a:sym typeface="Outfit"/>
            </a:endParaRPr>
          </a:p>
        </p:txBody>
      </p:sp>
      <p:sp>
        <p:nvSpPr>
          <p:cNvPr id="525" name="Google Shape;525;g3395efe6ebb_0_197"/>
          <p:cNvSpPr/>
          <p:nvPr/>
        </p:nvSpPr>
        <p:spPr>
          <a:xfrm>
            <a:off x="311700" y="2382600"/>
            <a:ext cx="1396200" cy="10086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g3395efe6ebb_0_197"/>
          <p:cNvSpPr/>
          <p:nvPr/>
        </p:nvSpPr>
        <p:spPr>
          <a:xfrm>
            <a:off x="3240825" y="2382600"/>
            <a:ext cx="1396200" cy="10086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g3395efe6ebb_0_197"/>
          <p:cNvSpPr/>
          <p:nvPr/>
        </p:nvSpPr>
        <p:spPr>
          <a:xfrm>
            <a:off x="4801425" y="1226550"/>
            <a:ext cx="1396200" cy="10086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8" name="Google Shape;528;g3395efe6ebb_0_197"/>
          <p:cNvSpPr/>
          <p:nvPr/>
        </p:nvSpPr>
        <p:spPr>
          <a:xfrm>
            <a:off x="1718475" y="1226550"/>
            <a:ext cx="1396200" cy="10086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39c41ab616_0_12"/>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Code of Conduct​</a:t>
            </a:r>
            <a:endParaRPr/>
          </a:p>
        </p:txBody>
      </p:sp>
      <p:sp>
        <p:nvSpPr>
          <p:cNvPr id="222" name="Google Shape;222;g339c41ab616_0_12"/>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323850" lvl="0" marL="584200" rtl="0" algn="l">
              <a:lnSpc>
                <a:spcPct val="115000"/>
              </a:lnSpc>
              <a:spcBef>
                <a:spcPts val="0"/>
              </a:spcBef>
              <a:spcAft>
                <a:spcPts val="0"/>
              </a:spcAft>
              <a:buClr>
                <a:srgbClr val="003C3B"/>
              </a:buClr>
              <a:buSzPts val="1500"/>
              <a:buFont typeface="Arial"/>
              <a:buChar char="●"/>
            </a:pPr>
            <a:r>
              <a:rPr lang="en-GB" sz="1500">
                <a:solidFill>
                  <a:srgbClr val="003C3B"/>
                </a:solidFill>
              </a:rPr>
              <a:t>Our ethos is to provide a welcoming and supportive environment for all people, regardless of background or identity. By registering to attend this workshop, participants are agreeing to abide by the Researcher Development </a:t>
            </a:r>
            <a:r>
              <a:rPr lang="en-GB" sz="1500" u="sng">
                <a:solidFill>
                  <a:srgbClr val="003C3B"/>
                </a:solidFill>
                <a:hlinkClick r:id="rId3">
                  <a:extLst>
                    <a:ext uri="{A12FA001-AC4F-418D-AE19-62706E023703}">
                      <ahyp:hlinkClr val="tx"/>
                    </a:ext>
                  </a:extLst>
                </a:hlinkClick>
              </a:rPr>
              <a:t>Code of Conduct</a:t>
            </a:r>
            <a:r>
              <a:rPr lang="en-GB" sz="1500">
                <a:solidFill>
                  <a:srgbClr val="003C3B"/>
                </a:solidFill>
              </a:rPr>
              <a:t>.​</a:t>
            </a:r>
            <a:endParaRPr sz="1500">
              <a:solidFill>
                <a:srgbClr val="003C3B"/>
              </a:solidFill>
            </a:endParaRPr>
          </a:p>
          <a:p>
            <a:pPr indent="0" lvl="0" marL="0" rtl="0" algn="l">
              <a:lnSpc>
                <a:spcPct val="115000"/>
              </a:lnSpc>
              <a:spcBef>
                <a:spcPts val="0"/>
              </a:spcBef>
              <a:spcAft>
                <a:spcPts val="0"/>
              </a:spcAft>
              <a:buNone/>
            </a:pPr>
            <a:r>
              <a:t/>
            </a:r>
            <a:endParaRPr sz="1300">
              <a:solidFill>
                <a:srgbClr val="003C3B"/>
              </a:solidFill>
              <a:latin typeface="Palatino Linotype"/>
              <a:ea typeface="Palatino Linotype"/>
              <a:cs typeface="Palatino Linotype"/>
              <a:sym typeface="Palatino Linotype"/>
            </a:endParaRPr>
          </a:p>
          <a:p>
            <a:pPr indent="-323850" lvl="0" marL="584200" rtl="0" algn="l">
              <a:lnSpc>
                <a:spcPct val="115000"/>
              </a:lnSpc>
              <a:spcBef>
                <a:spcPts val="0"/>
              </a:spcBef>
              <a:spcAft>
                <a:spcPts val="0"/>
              </a:spcAft>
              <a:buClr>
                <a:srgbClr val="003C3B"/>
              </a:buClr>
              <a:buSzPts val="1500"/>
              <a:buFont typeface="Arial"/>
              <a:buChar char="●"/>
            </a:pPr>
            <a:r>
              <a:rPr lang="en-GB" sz="1500">
                <a:solidFill>
                  <a:srgbClr val="003C3B"/>
                </a:solidFill>
              </a:rPr>
              <a:t>Our goal is to support you to develop your programming skill sets to enable you to do cutting edge research. We want to create a positive and professional learning environment and therefore encourage the following kinds of behaviours:​</a:t>
            </a:r>
            <a:endParaRPr sz="1500">
              <a:solidFill>
                <a:srgbClr val="003C3B"/>
              </a:solidFill>
            </a:endParaRPr>
          </a:p>
          <a:p>
            <a:pPr indent="0" lvl="0" marL="0" rtl="0" algn="l">
              <a:lnSpc>
                <a:spcPct val="115000"/>
              </a:lnSpc>
              <a:spcBef>
                <a:spcPts val="0"/>
              </a:spcBef>
              <a:spcAft>
                <a:spcPts val="0"/>
              </a:spcAft>
              <a:buNone/>
            </a:pPr>
            <a:r>
              <a:t/>
            </a:r>
            <a:endParaRPr sz="1300">
              <a:solidFill>
                <a:srgbClr val="003C3B"/>
              </a:solidFill>
              <a:latin typeface="Palatino Linotype"/>
              <a:ea typeface="Palatino Linotype"/>
              <a:cs typeface="Palatino Linotype"/>
              <a:sym typeface="Palatino Linotype"/>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Show courtesy and respect towards all who attend a workshop or engage in community events.​</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Be respectful of different viewpoints and experiences.​</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Gracefully accept constructive criticism.​</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Be patient if there are technical glitches. While we know something about how to use computers, we are not immune to internet or hardware issues.​</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Respect our policy on not recording workshops to protect the nature of the sessions and ensure we are GDPR compliant.</a:t>
            </a:r>
            <a:endParaRPr sz="1300">
              <a:solidFill>
                <a:srgbClr val="003C3B"/>
              </a:solidFill>
            </a:endParaRPr>
          </a:p>
          <a:p>
            <a:pPr indent="0" lvl="0" marL="0" rtl="0" algn="l">
              <a:spcBef>
                <a:spcPts val="455"/>
              </a:spcBef>
              <a:spcAft>
                <a:spcPts val="0"/>
              </a:spcAft>
              <a:buNone/>
            </a:pPr>
            <a:r>
              <a:t/>
            </a:r>
            <a:endParaRPr>
              <a:solidFill>
                <a:srgbClr val="003C3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3395efe6ebb_0_228"/>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Where is most effort spent?</a:t>
            </a:r>
            <a:endParaRPr sz="2400"/>
          </a:p>
          <a:p>
            <a:pPr indent="0" lvl="0" marL="0" rtl="0" algn="l">
              <a:lnSpc>
                <a:spcPct val="90000"/>
              </a:lnSpc>
              <a:spcBef>
                <a:spcPts val="0"/>
              </a:spcBef>
              <a:spcAft>
                <a:spcPts val="0"/>
              </a:spcAft>
              <a:buSzPts val="3002"/>
              <a:buNone/>
            </a:pPr>
            <a:r>
              <a:t/>
            </a:r>
            <a:endParaRPr sz="2200"/>
          </a:p>
        </p:txBody>
      </p:sp>
      <p:sp>
        <p:nvSpPr>
          <p:cNvPr id="534" name="Google Shape;534;g3395efe6ebb_0_228"/>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535" name="Google Shape;535;g3395efe6ebb_0_228"/>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536" name="Google Shape;536;g3395efe6ebb_0_228"/>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537" name="Google Shape;537;g3395efe6ebb_0_228"/>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538" name="Google Shape;538;g3395efe6ebb_0_228"/>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539" name="Google Shape;539;g3395efe6ebb_0_228"/>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540" name="Google Shape;540;g3395efe6ebb_0_228"/>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541" name="Google Shape;541;g3395efe6ebb_0_228"/>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542" name="Google Shape;542;g3395efe6ebb_0_228"/>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543" name="Google Shape;543;g3395efe6ebb_0_228"/>
          <p:cNvCxnSpPr>
            <a:stCxn id="534" idx="3"/>
            <a:endCxn id="535"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544" name="Google Shape;544;g3395efe6ebb_0_228"/>
          <p:cNvCxnSpPr>
            <a:stCxn id="535" idx="3"/>
            <a:endCxn id="536"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545" name="Google Shape;545;g3395efe6ebb_0_228"/>
          <p:cNvCxnSpPr>
            <a:stCxn id="536" idx="3"/>
            <a:endCxn id="540"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546" name="Google Shape;546;g3395efe6ebb_0_228"/>
          <p:cNvCxnSpPr>
            <a:stCxn id="537" idx="3"/>
            <a:endCxn id="538"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547" name="Google Shape;547;g3395efe6ebb_0_228"/>
          <p:cNvCxnSpPr>
            <a:stCxn id="538" idx="3"/>
            <a:endCxn id="541"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548" name="Google Shape;548;g3395efe6ebb_0_228"/>
          <p:cNvCxnSpPr>
            <a:stCxn id="539" idx="3"/>
            <a:endCxn id="542"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549" name="Google Shape;549;g3395efe6ebb_0_228"/>
          <p:cNvSpPr/>
          <p:nvPr/>
        </p:nvSpPr>
        <p:spPr>
          <a:xfrm>
            <a:off x="3240825" y="2382600"/>
            <a:ext cx="1396200" cy="10086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g3395efe6ebb_0_228"/>
          <p:cNvSpPr/>
          <p:nvPr/>
        </p:nvSpPr>
        <p:spPr>
          <a:xfrm>
            <a:off x="4801425" y="1226550"/>
            <a:ext cx="1396200" cy="1008600"/>
          </a:xfrm>
          <a:prstGeom prst="rect">
            <a:avLst/>
          </a:prstGeom>
          <a:noFill/>
          <a:ln cap="flat" cmpd="sng" w="38100">
            <a:solidFill>
              <a:srgbClr val="3D85C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1" name="Google Shape;551;g3395efe6ebb_0_228"/>
          <p:cNvSpPr/>
          <p:nvPr/>
        </p:nvSpPr>
        <p:spPr>
          <a:xfrm>
            <a:off x="1718475" y="1226550"/>
            <a:ext cx="1396200" cy="10086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2" name="Google Shape;552;g3395efe6ebb_0_228"/>
          <p:cNvSpPr/>
          <p:nvPr/>
        </p:nvSpPr>
        <p:spPr>
          <a:xfrm>
            <a:off x="1718475" y="3538650"/>
            <a:ext cx="1396200" cy="1008600"/>
          </a:xfrm>
          <a:prstGeom prst="rect">
            <a:avLst/>
          </a:prstGeom>
          <a:noFill/>
          <a:ln cap="flat" cmpd="sng" w="38100">
            <a:solidFill>
              <a:srgbClr val="3D85C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g3395efe6ebb_0_228"/>
          <p:cNvSpPr/>
          <p:nvPr/>
        </p:nvSpPr>
        <p:spPr>
          <a:xfrm>
            <a:off x="4845600" y="2596375"/>
            <a:ext cx="3986700" cy="2348700"/>
          </a:xfrm>
          <a:prstGeom prst="rect">
            <a:avLst/>
          </a:prstGeom>
          <a:no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3395efe6ebb_0_228"/>
          <p:cNvSpPr txBox="1"/>
          <p:nvPr/>
        </p:nvSpPr>
        <p:spPr>
          <a:xfrm>
            <a:off x="4845600" y="2596375"/>
            <a:ext cx="3986700" cy="23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High effort:</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Data collection, feature engineering</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Maybe evaluation/fine tuning</a:t>
            </a:r>
            <a:endParaRPr>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lang="en-GB">
                <a:solidFill>
                  <a:srgbClr val="003C3B"/>
                </a:solidFill>
                <a:latin typeface="Outfit"/>
                <a:ea typeface="Outfit"/>
                <a:cs typeface="Outfit"/>
                <a:sym typeface="Outfit"/>
              </a:rPr>
              <a:t>Then less effort:</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Data exploration/understanding problem</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Model training might also be hard, if high compute or RAM requirements.</a:t>
            </a:r>
            <a:endParaRPr>
              <a:solidFill>
                <a:srgbClr val="003C3B"/>
              </a:solidFill>
              <a:latin typeface="Outfit"/>
              <a:ea typeface="Outfit"/>
              <a:cs typeface="Outfit"/>
              <a:sym typeface="Outfit"/>
            </a:endParaRPr>
          </a:p>
        </p:txBody>
      </p:sp>
      <p:sp>
        <p:nvSpPr>
          <p:cNvPr id="555" name="Google Shape;555;g3395efe6ebb_0_228"/>
          <p:cNvSpPr/>
          <p:nvPr/>
        </p:nvSpPr>
        <p:spPr>
          <a:xfrm>
            <a:off x="286125" y="3538650"/>
            <a:ext cx="1284900" cy="1008600"/>
          </a:xfrm>
          <a:prstGeom prst="rect">
            <a:avLst/>
          </a:prstGeom>
          <a:noFill/>
          <a:ln cap="flat" cmpd="sng" w="38100">
            <a:solidFill>
              <a:srgbClr val="3D85C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339c41ab616_0_221"/>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Thank you!</a:t>
            </a:r>
            <a:endParaRPr/>
          </a:p>
        </p:txBody>
      </p:sp>
      <p:pic>
        <p:nvPicPr>
          <p:cNvPr descr="A qr code with black squares&#10;&#10;Description automatically generated" id="561" name="Google Shape;561;g339c41ab616_0_221"/>
          <p:cNvPicPr preferRelativeResize="0"/>
          <p:nvPr/>
        </p:nvPicPr>
        <p:blipFill>
          <a:blip r:embed="rId3">
            <a:alphaModFix/>
          </a:blip>
          <a:stretch>
            <a:fillRect/>
          </a:stretch>
        </p:blipFill>
        <p:spPr>
          <a:xfrm>
            <a:off x="3341288" y="1204950"/>
            <a:ext cx="2461425" cy="2461425"/>
          </a:xfrm>
          <a:prstGeom prst="rect">
            <a:avLst/>
          </a:prstGeom>
          <a:noFill/>
          <a:ln>
            <a:noFill/>
          </a:ln>
        </p:spPr>
      </p:pic>
      <p:sp>
        <p:nvSpPr>
          <p:cNvPr id="562" name="Google Shape;562;g339c41ab616_0_221"/>
          <p:cNvSpPr txBox="1"/>
          <p:nvPr/>
        </p:nvSpPr>
        <p:spPr>
          <a:xfrm>
            <a:off x="225331" y="2907406"/>
            <a:ext cx="1435800" cy="14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563" name="Google Shape;563;g339c41ab616_0_221"/>
          <p:cNvSpPr txBox="1"/>
          <p:nvPr/>
        </p:nvSpPr>
        <p:spPr>
          <a:xfrm>
            <a:off x="1308300" y="3962400"/>
            <a:ext cx="6527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rgbClr val="003C3B"/>
                </a:solidFill>
                <a:latin typeface="Outfit"/>
                <a:ea typeface="Outfit"/>
                <a:cs typeface="Outfit"/>
                <a:sym typeface="Outfit"/>
              </a:rPr>
              <a:t>Post-workshop Anonymous Feedback Form 2024-25​</a:t>
            </a:r>
            <a:endParaRPr sz="1600">
              <a:solidFill>
                <a:srgbClr val="003C3B"/>
              </a:solidFill>
              <a:latin typeface="Outfit"/>
              <a:ea typeface="Outfit"/>
              <a:cs typeface="Outfit"/>
              <a:sym typeface="Outfit"/>
            </a:endParaRPr>
          </a:p>
          <a:p>
            <a:pPr indent="0" lvl="0" marL="0" rtl="0" algn="ctr">
              <a:spcBef>
                <a:spcPts val="0"/>
              </a:spcBef>
              <a:spcAft>
                <a:spcPts val="0"/>
              </a:spcAft>
              <a:buNone/>
            </a:pPr>
            <a:r>
              <a:rPr lang="en-GB" sz="1800" u="sng">
                <a:solidFill>
                  <a:srgbClr val="0563C1"/>
                </a:solidFill>
                <a:latin typeface="Outfit"/>
                <a:ea typeface="Outfit"/>
                <a:cs typeface="Outfit"/>
                <a:sym typeface="Outfit"/>
                <a:hlinkClick r:id="rId4">
                  <a:extLst>
                    <a:ext uri="{A12FA001-AC4F-418D-AE19-62706E023703}">
                      <ahyp:hlinkClr val="tx"/>
                    </a:ext>
                  </a:extLst>
                </a:hlinkClick>
              </a:rPr>
              <a:t>https://tinyurl.com/2d8fys7e</a:t>
            </a:r>
            <a:r>
              <a:rPr lang="en-GB" sz="1800">
                <a:solidFill>
                  <a:schemeClr val="dk1"/>
                </a:solidFill>
                <a:latin typeface="Outfit"/>
                <a:ea typeface="Outfit"/>
                <a:cs typeface="Outfit"/>
                <a:sym typeface="Outfit"/>
              </a:rPr>
              <a:t>​</a:t>
            </a:r>
            <a:endParaRPr sz="1600">
              <a:solidFill>
                <a:srgbClr val="003C3B"/>
              </a:solidFill>
              <a:latin typeface="Outfit"/>
              <a:ea typeface="Outfit"/>
              <a:cs typeface="Outfit"/>
              <a:sym typeface="Outfi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39c41ab616_0_17"/>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Programme Funding​</a:t>
            </a:r>
            <a:endParaRPr/>
          </a:p>
        </p:txBody>
      </p:sp>
      <p:sp>
        <p:nvSpPr>
          <p:cNvPr id="228" name="Google Shape;228;g339c41ab616_0_17"/>
          <p:cNvSpPr txBox="1"/>
          <p:nvPr>
            <p:ph idx="1" type="body"/>
          </p:nvPr>
        </p:nvSpPr>
        <p:spPr>
          <a:xfrm>
            <a:off x="424550" y="1509750"/>
            <a:ext cx="8235300" cy="32562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sz="1500">
                <a:solidFill>
                  <a:srgbClr val="003C3B"/>
                </a:solidFill>
              </a:rPr>
              <a:t>The CfRR training programme is supported by:​</a:t>
            </a:r>
            <a:endParaRPr sz="1500">
              <a:solidFill>
                <a:srgbClr val="003C3B"/>
              </a:solidFill>
            </a:endParaRPr>
          </a:p>
          <a:p>
            <a:pPr indent="0" lvl="0" marL="0" rtl="0" algn="l">
              <a:spcBef>
                <a:spcPts val="455"/>
              </a:spcBef>
              <a:spcAft>
                <a:spcPts val="0"/>
              </a:spcAft>
              <a:buNone/>
            </a:pPr>
            <a:r>
              <a:t/>
            </a:r>
            <a:endParaRPr sz="1500">
              <a:solidFill>
                <a:srgbClr val="003C3B"/>
              </a:solidFill>
            </a:endParaRPr>
          </a:p>
          <a:p>
            <a:pPr indent="-323850" lvl="0" marL="457200" rtl="0" algn="l">
              <a:lnSpc>
                <a:spcPct val="115000"/>
              </a:lnSpc>
              <a:spcBef>
                <a:spcPts val="455"/>
              </a:spcBef>
              <a:spcAft>
                <a:spcPts val="0"/>
              </a:spcAft>
              <a:buClr>
                <a:srgbClr val="003C3B"/>
              </a:buClr>
              <a:buSzPts val="1500"/>
              <a:buChar char="●"/>
            </a:pPr>
            <a:r>
              <a:rPr lang="en-GB" sz="1500">
                <a:solidFill>
                  <a:srgbClr val="003C3B"/>
                </a:solidFill>
              </a:rPr>
              <a:t>Research Software Analytics Group​</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Institute for Data Science and Artificial Intelligence (IDSAI)​</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University of Exeter Reproducibility Leadership Team​</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EPSRC Research Software Engineering Fellowship​</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Community of academics who volunteer their time to support delivery ​</a:t>
            </a:r>
            <a:endParaRPr sz="1500">
              <a:solidFill>
                <a:srgbClr val="003C3B"/>
              </a:solidFill>
            </a:endParaRPr>
          </a:p>
          <a:p>
            <a:pPr indent="0" lvl="0" marL="0" rtl="0" algn="l">
              <a:spcBef>
                <a:spcPts val="455"/>
              </a:spcBef>
              <a:spcAft>
                <a:spcPts val="0"/>
              </a:spcAft>
              <a:buNone/>
            </a:pPr>
            <a:r>
              <a:t/>
            </a:r>
            <a:endParaRPr sz="1500">
              <a:solidFill>
                <a:srgbClr val="003C3B"/>
              </a:solidFill>
            </a:endParaRPr>
          </a:p>
          <a:p>
            <a:pPr indent="0" lvl="0" marL="0" rtl="0" algn="l">
              <a:spcBef>
                <a:spcPts val="455"/>
              </a:spcBef>
              <a:spcAft>
                <a:spcPts val="0"/>
              </a:spcAft>
              <a:buNone/>
            </a:pPr>
            <a:r>
              <a:rPr lang="en-GB" sz="1500">
                <a:solidFill>
                  <a:srgbClr val="003C3B"/>
                </a:solidFill>
              </a:rPr>
              <a:t>To make the case for continued investment, please help us demonstrate the impact of these sessions by attending all courses you register for and providing feedback at the end of the course.</a:t>
            </a:r>
            <a:endParaRPr sz="1500">
              <a:solidFill>
                <a:srgbClr val="003C3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
          <p:cNvSpPr txBox="1"/>
          <p:nvPr>
            <p:ph type="title"/>
          </p:nvPr>
        </p:nvSpPr>
        <p:spPr>
          <a:xfrm>
            <a:off x="396400" y="2792875"/>
            <a:ext cx="4986000" cy="1259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Outfit"/>
              <a:buNone/>
            </a:pPr>
            <a:r>
              <a:rPr lang="en-GB"/>
              <a:t>Intro to Machine Learning</a:t>
            </a:r>
            <a:endParaRPr/>
          </a:p>
          <a:p>
            <a:pPr indent="0" lvl="0" marL="0" rtl="0" algn="l">
              <a:lnSpc>
                <a:spcPct val="90000"/>
              </a:lnSpc>
              <a:spcBef>
                <a:spcPts val="0"/>
              </a:spcBef>
              <a:spcAft>
                <a:spcPts val="0"/>
              </a:spcAft>
              <a:buClr>
                <a:schemeClr val="lt1"/>
              </a:buClr>
              <a:buSzPts val="3200"/>
              <a:buFont typeface="Outfit"/>
              <a:buNone/>
            </a:pPr>
            <a:br>
              <a:rPr lang="en-GB"/>
            </a:br>
            <a:r>
              <a:rPr lang="en-GB" sz="2475"/>
              <a:t>Part 3 - The machine</a:t>
            </a:r>
            <a:endParaRPr sz="2475"/>
          </a:p>
          <a:p>
            <a:pPr indent="0" lvl="0" marL="0" rtl="0" algn="l">
              <a:lnSpc>
                <a:spcPct val="90000"/>
              </a:lnSpc>
              <a:spcBef>
                <a:spcPts val="0"/>
              </a:spcBef>
              <a:spcAft>
                <a:spcPts val="0"/>
              </a:spcAft>
              <a:buClr>
                <a:schemeClr val="lt1"/>
              </a:buClr>
              <a:buSzPts val="3200"/>
              <a:buFont typeface="Outfit"/>
              <a:buNone/>
            </a:pPr>
            <a:r>
              <a:rPr lang="en-GB" sz="2475"/>
              <a:t>learning pipeline</a:t>
            </a:r>
            <a:endParaRPr sz="2475"/>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3C3B"/>
              </a:buClr>
              <a:buSzPts val="3000"/>
              <a:buFont typeface="Outfit"/>
              <a:buNone/>
            </a:pPr>
            <a:r>
              <a:rPr lang="en-GB"/>
              <a:t>Course contents</a:t>
            </a:r>
            <a:endParaRPr/>
          </a:p>
        </p:txBody>
      </p:sp>
      <p:sp>
        <p:nvSpPr>
          <p:cNvPr id="239" name="Google Shape;239;p2"/>
          <p:cNvSpPr txBox="1"/>
          <p:nvPr>
            <p:ph idx="1" type="body"/>
          </p:nvPr>
        </p:nvSpPr>
        <p:spPr>
          <a:xfrm>
            <a:off x="424547" y="1187520"/>
            <a:ext cx="8235197" cy="3578432"/>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1455"/>
              <a:buNone/>
            </a:pPr>
            <a:r>
              <a:rPr lang="en-GB"/>
              <a:t>Session 1</a:t>
            </a:r>
            <a:endParaRPr/>
          </a:p>
          <a:p>
            <a:pPr indent="-320992" lvl="0" marL="457200" rtl="0" algn="l">
              <a:lnSpc>
                <a:spcPct val="115000"/>
              </a:lnSpc>
              <a:spcBef>
                <a:spcPts val="0"/>
              </a:spcBef>
              <a:spcAft>
                <a:spcPts val="0"/>
              </a:spcAft>
              <a:buSzPts val="1455"/>
              <a:buChar char="●"/>
            </a:pPr>
            <a:r>
              <a:rPr lang="en-GB"/>
              <a:t>Slides: what is machine learning?</a:t>
            </a:r>
            <a:endParaRPr/>
          </a:p>
          <a:p>
            <a:pPr indent="-320992" lvl="0" marL="457200" rtl="0" algn="l">
              <a:lnSpc>
                <a:spcPct val="115000"/>
              </a:lnSpc>
              <a:spcBef>
                <a:spcPts val="0"/>
              </a:spcBef>
              <a:spcAft>
                <a:spcPts val="0"/>
              </a:spcAft>
              <a:buSzPts val="1455"/>
              <a:buChar char="●"/>
            </a:pPr>
            <a:r>
              <a:rPr lang="en-GB"/>
              <a:t>Tutorial: linear regression</a:t>
            </a:r>
            <a:endParaRPr/>
          </a:p>
          <a:p>
            <a:pPr indent="-320992" lvl="0" marL="457200" rtl="0" algn="l">
              <a:lnSpc>
                <a:spcPct val="115000"/>
              </a:lnSpc>
              <a:spcBef>
                <a:spcPts val="0"/>
              </a:spcBef>
              <a:spcAft>
                <a:spcPts val="0"/>
              </a:spcAft>
              <a:buSzPts val="1455"/>
              <a:buChar char="●"/>
            </a:pPr>
            <a:r>
              <a:rPr lang="en-GB"/>
              <a:t>Slides: model selection and evaluation</a:t>
            </a:r>
            <a:endParaRPr/>
          </a:p>
          <a:p>
            <a:pPr indent="0" lvl="0" marL="0" rtl="0" algn="l">
              <a:lnSpc>
                <a:spcPct val="150000"/>
              </a:lnSpc>
              <a:spcBef>
                <a:spcPts val="1000"/>
              </a:spcBef>
              <a:spcAft>
                <a:spcPts val="0"/>
              </a:spcAft>
              <a:buSzPts val="1455"/>
              <a:buNone/>
            </a:pPr>
            <a:r>
              <a:rPr lang="en-GB"/>
              <a:t>Session 2</a:t>
            </a:r>
            <a:endParaRPr/>
          </a:p>
          <a:p>
            <a:pPr indent="-320992" lvl="0" marL="457200" rtl="0" algn="l">
              <a:lnSpc>
                <a:spcPct val="115000"/>
              </a:lnSpc>
              <a:spcBef>
                <a:spcPts val="0"/>
              </a:spcBef>
              <a:spcAft>
                <a:spcPts val="0"/>
              </a:spcAft>
              <a:buSzPts val="1455"/>
              <a:buChar char="●"/>
            </a:pPr>
            <a:r>
              <a:rPr lang="en-GB"/>
              <a:t>Tutorial: model selection and evaluation</a:t>
            </a:r>
            <a:endParaRPr/>
          </a:p>
          <a:p>
            <a:pPr indent="-320992" lvl="0" marL="457200" rtl="0" algn="l">
              <a:lnSpc>
                <a:spcPct val="115000"/>
              </a:lnSpc>
              <a:spcBef>
                <a:spcPts val="0"/>
              </a:spcBef>
              <a:spcAft>
                <a:spcPts val="0"/>
              </a:spcAft>
              <a:buSzPts val="1455"/>
              <a:buChar char="●"/>
            </a:pPr>
            <a:r>
              <a:rPr b="1" lang="en-GB"/>
              <a:t>Slides: the machine learning pipeline</a:t>
            </a:r>
            <a:endParaRPr b="1"/>
          </a:p>
          <a:p>
            <a:pPr indent="-320992" lvl="0" marL="457200" rtl="0" algn="l">
              <a:lnSpc>
                <a:spcPct val="115000"/>
              </a:lnSpc>
              <a:spcBef>
                <a:spcPts val="0"/>
              </a:spcBef>
              <a:spcAft>
                <a:spcPts val="0"/>
              </a:spcAft>
              <a:buSzPts val="1455"/>
              <a:buChar char="●"/>
            </a:pPr>
            <a:r>
              <a:rPr lang="en-GB"/>
              <a:t>Tutorial: machine learning pipeline task</a:t>
            </a:r>
            <a:endParaRPr/>
          </a:p>
          <a:p>
            <a:pPr indent="0" lvl="0" marL="0" rtl="0" algn="l">
              <a:lnSpc>
                <a:spcPct val="150000"/>
              </a:lnSpc>
              <a:spcBef>
                <a:spcPts val="1000"/>
              </a:spcBef>
              <a:spcAft>
                <a:spcPts val="0"/>
              </a:spcAft>
              <a:buSzPts val="1455"/>
              <a:buNone/>
            </a:pPr>
            <a:r>
              <a:rPr lang="en-GB"/>
              <a:t>Session 3</a:t>
            </a:r>
            <a:endParaRPr/>
          </a:p>
          <a:p>
            <a:pPr indent="-320992" lvl="0" marL="457200" rtl="0" algn="l">
              <a:lnSpc>
                <a:spcPct val="115000"/>
              </a:lnSpc>
              <a:spcBef>
                <a:spcPts val="0"/>
              </a:spcBef>
              <a:spcAft>
                <a:spcPts val="0"/>
              </a:spcAft>
              <a:buSzPts val="1455"/>
              <a:buChar char="●"/>
            </a:pPr>
            <a:r>
              <a:rPr lang="en-GB"/>
              <a:t>Continue with machine learning pipeline task</a:t>
            </a:r>
            <a:endParaRPr/>
          </a:p>
          <a:p>
            <a:pPr indent="-320992" lvl="0" marL="457200" rtl="0" algn="l">
              <a:lnSpc>
                <a:spcPct val="115000"/>
              </a:lnSpc>
              <a:spcBef>
                <a:spcPts val="0"/>
              </a:spcBef>
              <a:spcAft>
                <a:spcPts val="0"/>
              </a:spcAft>
              <a:buSzPts val="1455"/>
              <a:buChar char="●"/>
            </a:pPr>
            <a:r>
              <a:rPr lang="en-GB"/>
              <a:t>Tutorial: unsupervised learning</a:t>
            </a:r>
            <a:endParaRPr/>
          </a:p>
          <a:p>
            <a:pPr indent="0" lvl="0" marL="0" rtl="0" algn="l">
              <a:lnSpc>
                <a:spcPct val="90000"/>
              </a:lnSpc>
              <a:spcBef>
                <a:spcPts val="455"/>
              </a:spcBef>
              <a:spcAft>
                <a:spcPts val="0"/>
              </a:spcAft>
              <a:buSzPts val="1455"/>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395cce3112_0_206"/>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245" name="Google Shape;245;g3395cce3112_0_206"/>
          <p:cNvSpPr txBox="1"/>
          <p:nvPr>
            <p:ph idx="1" type="body"/>
          </p:nvPr>
        </p:nvSpPr>
        <p:spPr>
          <a:xfrm>
            <a:off x="424550" y="1279975"/>
            <a:ext cx="8235300" cy="3486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003C3B"/>
                </a:solidFill>
              </a:rPr>
              <a:t>What is it?</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Treating machine learning problems as a pipeline of discrete tasks</a:t>
            </a:r>
            <a:endParaRPr sz="1800">
              <a:solidFill>
                <a:srgbClr val="003C3B"/>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003C3B"/>
                </a:solidFill>
              </a:rPr>
              <a:t>Why bother?</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Improves reliability, repeatability and reproducibility of research, by…</a:t>
            </a:r>
            <a:endParaRPr sz="1800">
              <a:solidFill>
                <a:srgbClr val="003C3B"/>
              </a:solidFill>
            </a:endParaRPr>
          </a:p>
          <a:p>
            <a:pPr indent="-317500" lvl="1" marL="914400" rtl="0" algn="l">
              <a:lnSpc>
                <a:spcPct val="115000"/>
              </a:lnSpc>
              <a:spcBef>
                <a:spcPts val="1000"/>
              </a:spcBef>
              <a:spcAft>
                <a:spcPts val="0"/>
              </a:spcAft>
              <a:buClr>
                <a:srgbClr val="003C3B"/>
              </a:buClr>
              <a:buSzPts val="1400"/>
              <a:buFont typeface="Outfit"/>
              <a:buChar char="○"/>
            </a:pPr>
            <a:r>
              <a:rPr lang="en-GB" sz="1400">
                <a:solidFill>
                  <a:srgbClr val="003C3B"/>
                </a:solidFill>
              </a:rPr>
              <a:t>Making processing, training and analysis steps very clear</a:t>
            </a:r>
            <a:endParaRPr sz="1400">
              <a:solidFill>
                <a:srgbClr val="003C3B"/>
              </a:solidFill>
            </a:endParaRPr>
          </a:p>
          <a:p>
            <a:pPr indent="-317500" lvl="1" marL="914400" rtl="0" algn="l">
              <a:lnSpc>
                <a:spcPct val="115000"/>
              </a:lnSpc>
              <a:spcBef>
                <a:spcPts val="0"/>
              </a:spcBef>
              <a:spcAft>
                <a:spcPts val="0"/>
              </a:spcAft>
              <a:buClr>
                <a:srgbClr val="003C3B"/>
              </a:buClr>
              <a:buSzPts val="1400"/>
              <a:buFont typeface="Outfit"/>
              <a:buChar char="○"/>
            </a:pPr>
            <a:r>
              <a:rPr lang="en-GB" sz="1400">
                <a:solidFill>
                  <a:srgbClr val="003C3B"/>
                </a:solidFill>
              </a:rPr>
              <a:t>Enabling testing of modular components</a:t>
            </a:r>
            <a:endParaRPr sz="1400">
              <a:solidFill>
                <a:srgbClr val="003C3B"/>
              </a:solidFill>
            </a:endParaRPr>
          </a:p>
          <a:p>
            <a:pPr indent="-317500" lvl="1" marL="914400" rtl="0" algn="l">
              <a:lnSpc>
                <a:spcPct val="115000"/>
              </a:lnSpc>
              <a:spcBef>
                <a:spcPts val="0"/>
              </a:spcBef>
              <a:spcAft>
                <a:spcPts val="0"/>
              </a:spcAft>
              <a:buClr>
                <a:srgbClr val="003C3B"/>
              </a:buClr>
              <a:buSzPts val="1400"/>
              <a:buFont typeface="Outfit"/>
              <a:buChar char="○"/>
            </a:pPr>
            <a:r>
              <a:rPr lang="en-GB" sz="1400">
                <a:solidFill>
                  <a:srgbClr val="003C3B"/>
                </a:solidFill>
              </a:rPr>
              <a:t>Encouraging modularisation and testing of code</a:t>
            </a:r>
            <a:endParaRPr sz="1400">
              <a:solidFill>
                <a:srgbClr val="003C3B"/>
              </a:solidFill>
            </a:endParaRPr>
          </a:p>
          <a:p>
            <a:pPr indent="-317500" lvl="1" marL="914400" rtl="0" algn="l">
              <a:lnSpc>
                <a:spcPct val="115000"/>
              </a:lnSpc>
              <a:spcBef>
                <a:spcPts val="0"/>
              </a:spcBef>
              <a:spcAft>
                <a:spcPts val="0"/>
              </a:spcAft>
              <a:buClr>
                <a:srgbClr val="003C3B"/>
              </a:buClr>
              <a:buSzPts val="1400"/>
              <a:buFont typeface="Outfit"/>
              <a:buChar char="○"/>
            </a:pPr>
            <a:r>
              <a:rPr lang="en-GB" sz="1400">
                <a:solidFill>
                  <a:srgbClr val="003C3B"/>
                </a:solidFill>
              </a:rPr>
              <a:t>Encouraging model versioning and tracking</a:t>
            </a:r>
            <a:endParaRPr sz="1400">
              <a:solidFill>
                <a:srgbClr val="003C3B"/>
              </a:solidFill>
            </a:endParaRPr>
          </a:p>
          <a:p>
            <a:pPr indent="-342900" lvl="0" marL="457200" rtl="0" algn="l">
              <a:lnSpc>
                <a:spcPct val="115000"/>
              </a:lnSpc>
              <a:spcBef>
                <a:spcPts val="1000"/>
              </a:spcBef>
              <a:spcAft>
                <a:spcPts val="0"/>
              </a:spcAft>
              <a:buClr>
                <a:srgbClr val="003C3B"/>
              </a:buClr>
              <a:buSzPts val="1800"/>
              <a:buFont typeface="Outfit"/>
              <a:buChar char="●"/>
            </a:pPr>
            <a:r>
              <a:rPr lang="en-GB" sz="1800">
                <a:solidFill>
                  <a:srgbClr val="003C3B"/>
                </a:solidFill>
              </a:rPr>
              <a:t>Leads the way to automation, deployment, and MLOps</a:t>
            </a:r>
            <a:endParaRPr sz="1800">
              <a:solidFill>
                <a:srgbClr val="003C3B"/>
              </a:solidFill>
            </a:endParaRPr>
          </a:p>
          <a:p>
            <a:pPr indent="0" lvl="0" marL="0" rtl="0" algn="l">
              <a:lnSpc>
                <a:spcPct val="150000"/>
              </a:lnSpc>
              <a:spcBef>
                <a:spcPts val="455"/>
              </a:spcBef>
              <a:spcAft>
                <a:spcPts val="0"/>
              </a:spcAft>
              <a:buSzPts val="1455"/>
              <a:buNone/>
            </a:pPr>
            <a:r>
              <a:t/>
            </a:r>
            <a:endParaRPr sz="1654">
              <a:solidFill>
                <a:srgbClr val="003C3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395efe6ebb_0_0"/>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251" name="Google Shape;251;g3395efe6ebb_0_0"/>
          <p:cNvSpPr txBox="1"/>
          <p:nvPr>
            <p:ph idx="1" type="body"/>
          </p:nvPr>
        </p:nvSpPr>
        <p:spPr>
          <a:xfrm>
            <a:off x="424550" y="1279975"/>
            <a:ext cx="8235300" cy="3486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003C3B"/>
                </a:solidFill>
              </a:rPr>
              <a:t>When to use it?</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On real problems, where you do not want to make mistakes</a:t>
            </a:r>
            <a:endParaRPr sz="1800">
              <a:solidFill>
                <a:srgbClr val="003C3B"/>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003C3B"/>
                </a:solidFill>
              </a:rPr>
              <a:t>When not to use it?</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Potentially when you are playing around with a new technique or dataset</a:t>
            </a:r>
            <a:endParaRPr sz="1800">
              <a:solidFill>
                <a:srgbClr val="003C3B"/>
              </a:solidFill>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rPr>
              <a:t>However the pipeline stages are still useful to think about!</a:t>
            </a:r>
            <a:endParaRPr sz="1800">
              <a:solidFill>
                <a:srgbClr val="003C3B"/>
              </a:solidFill>
            </a:endParaRPr>
          </a:p>
          <a:p>
            <a:pPr indent="0" lvl="0" marL="0" rtl="0" algn="l">
              <a:lnSpc>
                <a:spcPct val="150000"/>
              </a:lnSpc>
              <a:spcBef>
                <a:spcPts val="1200"/>
              </a:spcBef>
              <a:spcAft>
                <a:spcPts val="0"/>
              </a:spcAft>
              <a:buSzPts val="1455"/>
              <a:buNone/>
            </a:pPr>
            <a:r>
              <a:t/>
            </a:r>
            <a:endParaRPr sz="1800">
              <a:solidFill>
                <a:srgbClr val="003C3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395efe6ebb_0_5"/>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257" name="Google Shape;257;g3395efe6ebb_0_5"/>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258" name="Google Shape;258;g3395efe6ebb_0_5"/>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259" name="Google Shape;259;g3395efe6ebb_0_5"/>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260" name="Google Shape;260;g3395efe6ebb_0_5"/>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261" name="Google Shape;261;g3395efe6ebb_0_5"/>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262" name="Google Shape;262;g3395efe6ebb_0_5"/>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263" name="Google Shape;263;g3395efe6ebb_0_5"/>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264" name="Google Shape;264;g3395efe6ebb_0_5"/>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265" name="Google Shape;265;g3395efe6ebb_0_5"/>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266" name="Google Shape;266;g3395efe6ebb_0_5"/>
          <p:cNvCxnSpPr>
            <a:stCxn id="257" idx="3"/>
            <a:endCxn id="258"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267" name="Google Shape;267;g3395efe6ebb_0_5"/>
          <p:cNvCxnSpPr>
            <a:stCxn id="258" idx="3"/>
            <a:endCxn id="259"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268" name="Google Shape;268;g3395efe6ebb_0_5"/>
          <p:cNvCxnSpPr>
            <a:stCxn id="259" idx="3"/>
            <a:endCxn id="263"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269" name="Google Shape;269;g3395efe6ebb_0_5"/>
          <p:cNvCxnSpPr>
            <a:stCxn id="260" idx="3"/>
            <a:endCxn id="261"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270" name="Google Shape;270;g3395efe6ebb_0_5"/>
          <p:cNvCxnSpPr>
            <a:stCxn id="261" idx="3"/>
            <a:endCxn id="264"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271" name="Google Shape;271;g3395efe6ebb_0_5"/>
          <p:cNvCxnSpPr>
            <a:stCxn id="262" idx="3"/>
            <a:endCxn id="265"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3395efe6ebb_0_25"/>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400"/>
              <a:t>The machine learning pipeline</a:t>
            </a:r>
            <a:endParaRPr sz="2400"/>
          </a:p>
          <a:p>
            <a:pPr indent="0" lvl="0" marL="0" rtl="0" algn="l">
              <a:lnSpc>
                <a:spcPct val="90000"/>
              </a:lnSpc>
              <a:spcBef>
                <a:spcPts val="0"/>
              </a:spcBef>
              <a:spcAft>
                <a:spcPts val="0"/>
              </a:spcAft>
              <a:buSzPts val="3002"/>
              <a:buNone/>
            </a:pPr>
            <a:r>
              <a:t/>
            </a:r>
            <a:endParaRPr sz="2200"/>
          </a:p>
        </p:txBody>
      </p:sp>
      <p:sp>
        <p:nvSpPr>
          <p:cNvPr id="277" name="Google Shape;277;g3395efe6ebb_0_25"/>
          <p:cNvSpPr/>
          <p:nvPr/>
        </p:nvSpPr>
        <p:spPr>
          <a:xfrm>
            <a:off x="50422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problem</a:t>
            </a:r>
            <a:endParaRPr>
              <a:latin typeface="Outfit"/>
              <a:ea typeface="Outfit"/>
              <a:cs typeface="Outfit"/>
              <a:sym typeface="Outfit"/>
            </a:endParaRPr>
          </a:p>
        </p:txBody>
      </p:sp>
      <p:sp>
        <p:nvSpPr>
          <p:cNvPr id="278" name="Google Shape;278;g3395efe6ebb_0_25"/>
          <p:cNvSpPr/>
          <p:nvPr/>
        </p:nvSpPr>
        <p:spPr>
          <a:xfrm>
            <a:off x="19365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Collect data</a:t>
            </a:r>
            <a:endParaRPr>
              <a:latin typeface="Outfit"/>
              <a:ea typeface="Outfit"/>
              <a:cs typeface="Outfit"/>
              <a:sym typeface="Outfit"/>
            </a:endParaRPr>
          </a:p>
        </p:txBody>
      </p:sp>
      <p:sp>
        <p:nvSpPr>
          <p:cNvPr id="279" name="Google Shape;279;g3395efe6ebb_0_25"/>
          <p:cNvSpPr/>
          <p:nvPr/>
        </p:nvSpPr>
        <p:spPr>
          <a:xfrm>
            <a:off x="3368925" y="141570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Preprocess data</a:t>
            </a:r>
            <a:endParaRPr>
              <a:latin typeface="Outfit"/>
              <a:ea typeface="Outfit"/>
              <a:cs typeface="Outfit"/>
              <a:sym typeface="Outfit"/>
            </a:endParaRPr>
          </a:p>
        </p:txBody>
      </p:sp>
      <p:sp>
        <p:nvSpPr>
          <p:cNvPr id="280" name="Google Shape;280;g3395efe6ebb_0_25"/>
          <p:cNvSpPr/>
          <p:nvPr/>
        </p:nvSpPr>
        <p:spPr>
          <a:xfrm>
            <a:off x="50422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Select model</a:t>
            </a:r>
            <a:endParaRPr>
              <a:latin typeface="Outfit"/>
              <a:ea typeface="Outfit"/>
              <a:cs typeface="Outfit"/>
              <a:sym typeface="Outfit"/>
            </a:endParaRPr>
          </a:p>
        </p:txBody>
      </p:sp>
      <p:sp>
        <p:nvSpPr>
          <p:cNvPr id="281" name="Google Shape;281;g3395efe6ebb_0_25"/>
          <p:cNvSpPr/>
          <p:nvPr/>
        </p:nvSpPr>
        <p:spPr>
          <a:xfrm>
            <a:off x="1936575" y="257175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Define metrics</a:t>
            </a:r>
            <a:endParaRPr>
              <a:latin typeface="Outfit"/>
              <a:ea typeface="Outfit"/>
              <a:cs typeface="Outfit"/>
              <a:sym typeface="Outfit"/>
            </a:endParaRPr>
          </a:p>
        </p:txBody>
      </p:sp>
      <p:sp>
        <p:nvSpPr>
          <p:cNvPr id="282" name="Google Shape;282;g3395efe6ebb_0_25"/>
          <p:cNvSpPr/>
          <p:nvPr/>
        </p:nvSpPr>
        <p:spPr>
          <a:xfrm>
            <a:off x="50422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model</a:t>
            </a:r>
            <a:endParaRPr>
              <a:latin typeface="Outfit"/>
              <a:ea typeface="Outfit"/>
              <a:cs typeface="Outfit"/>
              <a:sym typeface="Outfit"/>
            </a:endParaRPr>
          </a:p>
        </p:txBody>
      </p:sp>
      <p:sp>
        <p:nvSpPr>
          <p:cNvPr id="283" name="Google Shape;283;g3395efe6ebb_0_25"/>
          <p:cNvSpPr/>
          <p:nvPr/>
        </p:nvSpPr>
        <p:spPr>
          <a:xfrm>
            <a:off x="4981275" y="14157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Explore data</a:t>
            </a:r>
            <a:endParaRPr>
              <a:latin typeface="Outfit"/>
              <a:ea typeface="Outfit"/>
              <a:cs typeface="Outfit"/>
              <a:sym typeface="Outfit"/>
            </a:endParaRPr>
          </a:p>
        </p:txBody>
      </p:sp>
      <p:sp>
        <p:nvSpPr>
          <p:cNvPr id="284" name="Google Shape;284;g3395efe6ebb_0_25"/>
          <p:cNvSpPr/>
          <p:nvPr/>
        </p:nvSpPr>
        <p:spPr>
          <a:xfrm>
            <a:off x="3368925" y="2571750"/>
            <a:ext cx="114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Feature engineering</a:t>
            </a:r>
            <a:endParaRPr>
              <a:latin typeface="Outfit"/>
              <a:ea typeface="Outfit"/>
              <a:cs typeface="Outfit"/>
              <a:sym typeface="Outfit"/>
            </a:endParaRPr>
          </a:p>
        </p:txBody>
      </p:sp>
      <p:sp>
        <p:nvSpPr>
          <p:cNvPr id="285" name="Google Shape;285;g3395efe6ebb_0_25"/>
          <p:cNvSpPr/>
          <p:nvPr/>
        </p:nvSpPr>
        <p:spPr>
          <a:xfrm>
            <a:off x="1936575" y="3727800"/>
            <a:ext cx="960000" cy="630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 model</a:t>
            </a:r>
            <a:endParaRPr>
              <a:latin typeface="Outfit"/>
              <a:ea typeface="Outfit"/>
              <a:cs typeface="Outfit"/>
              <a:sym typeface="Outfit"/>
            </a:endParaRPr>
          </a:p>
        </p:txBody>
      </p:sp>
      <p:cxnSp>
        <p:nvCxnSpPr>
          <p:cNvPr id="286" name="Google Shape;286;g3395efe6ebb_0_25"/>
          <p:cNvCxnSpPr>
            <a:stCxn id="277" idx="3"/>
            <a:endCxn id="278" idx="1"/>
          </p:cNvCxnSpPr>
          <p:nvPr/>
        </p:nvCxnSpPr>
        <p:spPr>
          <a:xfrm>
            <a:off x="14642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287" name="Google Shape;287;g3395efe6ebb_0_25"/>
          <p:cNvCxnSpPr>
            <a:stCxn id="278" idx="3"/>
            <a:endCxn id="279" idx="1"/>
          </p:cNvCxnSpPr>
          <p:nvPr/>
        </p:nvCxnSpPr>
        <p:spPr>
          <a:xfrm>
            <a:off x="289657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288" name="Google Shape;288;g3395efe6ebb_0_25"/>
          <p:cNvCxnSpPr>
            <a:stCxn id="279" idx="3"/>
            <a:endCxn id="283" idx="1"/>
          </p:cNvCxnSpPr>
          <p:nvPr/>
        </p:nvCxnSpPr>
        <p:spPr>
          <a:xfrm>
            <a:off x="4508925" y="173085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289" name="Google Shape;289;g3395efe6ebb_0_25"/>
          <p:cNvCxnSpPr>
            <a:stCxn id="280" idx="3"/>
            <a:endCxn id="281" idx="1"/>
          </p:cNvCxnSpPr>
          <p:nvPr/>
        </p:nvCxnSpPr>
        <p:spPr>
          <a:xfrm>
            <a:off x="146422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290" name="Google Shape;290;g3395efe6ebb_0_25"/>
          <p:cNvCxnSpPr>
            <a:stCxn id="281" idx="3"/>
            <a:endCxn id="284" idx="1"/>
          </p:cNvCxnSpPr>
          <p:nvPr/>
        </p:nvCxnSpPr>
        <p:spPr>
          <a:xfrm>
            <a:off x="2896575" y="2886900"/>
            <a:ext cx="472500" cy="0"/>
          </a:xfrm>
          <a:prstGeom prst="straightConnector1">
            <a:avLst/>
          </a:prstGeom>
          <a:noFill/>
          <a:ln cap="flat" cmpd="sng" w="28575">
            <a:solidFill>
              <a:srgbClr val="595959"/>
            </a:solidFill>
            <a:prstDash val="solid"/>
            <a:round/>
            <a:headEnd len="med" w="med" type="none"/>
            <a:tailEnd len="med" w="med" type="triangle"/>
          </a:ln>
        </p:spPr>
      </p:cxnSp>
      <p:cxnSp>
        <p:nvCxnSpPr>
          <p:cNvPr id="291" name="Google Shape;291;g3395efe6ebb_0_25"/>
          <p:cNvCxnSpPr>
            <a:stCxn id="282" idx="3"/>
            <a:endCxn id="285" idx="1"/>
          </p:cNvCxnSpPr>
          <p:nvPr/>
        </p:nvCxnSpPr>
        <p:spPr>
          <a:xfrm>
            <a:off x="1464225" y="4042950"/>
            <a:ext cx="472500" cy="0"/>
          </a:xfrm>
          <a:prstGeom prst="straightConnector1">
            <a:avLst/>
          </a:prstGeom>
          <a:noFill/>
          <a:ln cap="flat" cmpd="sng" w="28575">
            <a:solidFill>
              <a:srgbClr val="595959"/>
            </a:solidFill>
            <a:prstDash val="solid"/>
            <a:round/>
            <a:headEnd len="med" w="med" type="none"/>
            <a:tailEnd len="med" w="med" type="triangle"/>
          </a:ln>
        </p:spPr>
      </p:cxnSp>
      <p:sp>
        <p:nvSpPr>
          <p:cNvPr id="292" name="Google Shape;292;g3395efe6ebb_0_25"/>
          <p:cNvSpPr/>
          <p:nvPr/>
        </p:nvSpPr>
        <p:spPr>
          <a:xfrm>
            <a:off x="300600" y="1231475"/>
            <a:ext cx="1377000" cy="1008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g3395efe6ebb_0_25"/>
          <p:cNvSpPr/>
          <p:nvPr/>
        </p:nvSpPr>
        <p:spPr>
          <a:xfrm>
            <a:off x="4845600" y="2748775"/>
            <a:ext cx="3986700" cy="1914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g3395efe6ebb_0_25"/>
          <p:cNvSpPr txBox="1"/>
          <p:nvPr/>
        </p:nvSpPr>
        <p:spPr>
          <a:xfrm>
            <a:off x="4845600" y="2748775"/>
            <a:ext cx="39867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003C3B"/>
                </a:solidFill>
                <a:latin typeface="Outfit"/>
                <a:ea typeface="Outfit"/>
                <a:cs typeface="Outfit"/>
                <a:sym typeface="Outfit"/>
              </a:rPr>
              <a:t>Define problem</a:t>
            </a:r>
            <a:endParaRPr>
              <a:solidFill>
                <a:srgbClr val="003C3B"/>
              </a:solidFill>
              <a:latin typeface="Outfit"/>
              <a:ea typeface="Outfit"/>
              <a:cs typeface="Outfit"/>
              <a:sym typeface="Outfit"/>
            </a:endParaRPr>
          </a:p>
          <a:p>
            <a:pPr indent="-317500" lvl="0" marL="457200" rtl="0" algn="l">
              <a:lnSpc>
                <a:spcPct val="115000"/>
              </a:lnSpc>
              <a:spcBef>
                <a:spcPts val="1200"/>
              </a:spcBef>
              <a:spcAft>
                <a:spcPts val="0"/>
              </a:spcAft>
              <a:buClr>
                <a:srgbClr val="003C3B"/>
              </a:buClr>
              <a:buSzPts val="1400"/>
              <a:buFont typeface="Outfit"/>
              <a:buChar char="●"/>
            </a:pPr>
            <a:r>
              <a:rPr lang="en-GB">
                <a:solidFill>
                  <a:srgbClr val="003C3B"/>
                </a:solidFill>
                <a:latin typeface="Outfit"/>
                <a:ea typeface="Outfit"/>
                <a:cs typeface="Outfit"/>
                <a:sym typeface="Outfit"/>
              </a:rPr>
              <a:t>What are we doing?</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Why is it useful?</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Aims/objectives</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Ethical considerations</a:t>
            </a:r>
            <a:endParaRPr>
              <a:solidFill>
                <a:srgbClr val="003C3B"/>
              </a:solidFill>
              <a:latin typeface="Outfit"/>
              <a:ea typeface="Outfit"/>
              <a:cs typeface="Outfit"/>
              <a:sym typeface="Outfit"/>
            </a:endParaRPr>
          </a:p>
          <a:p>
            <a:pPr indent="-317500" lvl="0" marL="457200" rtl="0" algn="l">
              <a:lnSpc>
                <a:spcPct val="115000"/>
              </a:lnSpc>
              <a:spcBef>
                <a:spcPts val="0"/>
              </a:spcBef>
              <a:spcAft>
                <a:spcPts val="0"/>
              </a:spcAft>
              <a:buClr>
                <a:srgbClr val="003C3B"/>
              </a:buClr>
              <a:buSzPts val="1400"/>
              <a:buFont typeface="Outfit"/>
              <a:buChar char="●"/>
            </a:pPr>
            <a:r>
              <a:rPr lang="en-GB">
                <a:solidFill>
                  <a:srgbClr val="003C3B"/>
                </a:solidFill>
                <a:latin typeface="Outfit"/>
                <a:ea typeface="Outfit"/>
                <a:cs typeface="Outfit"/>
                <a:sym typeface="Outfit"/>
              </a:rPr>
              <a:t>Funding, business considerations</a:t>
            </a:r>
            <a:endParaRPr>
              <a:solidFill>
                <a:srgbClr val="003C3B"/>
              </a:solidFill>
              <a:latin typeface="Outfit"/>
              <a:ea typeface="Outfit"/>
              <a:cs typeface="Outfit"/>
              <a:sym typeface="Outfi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2022-09-29T15:54:17Z</dcterms:created>
  <dc:creator>Coles, Andy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2022-07-28T00:00:00Z</vt:filetime>
  </property>
  <property fmtid="{D5CDD505-2E9C-101B-9397-08002B2CF9AE}" pid="3" name="Creator">
    <vt:lpwstr>Adobe InDesign 17.3 (Macintosh)</vt:lpwstr>
  </property>
  <property fmtid="{D5CDD505-2E9C-101B-9397-08002B2CF9AE}" pid="4" name="LastSaved">
    <vt:filetime>2022-07-28T00:00:00Z</vt:filetime>
  </property>
  <property fmtid="{D5CDD505-2E9C-101B-9397-08002B2CF9AE}" pid="5" name="Producer">
    <vt:lpwstr>Adobe PDF Library 16.0.7</vt:lpwstr>
  </property>
  <property fmtid="{D5CDD505-2E9C-101B-9397-08002B2CF9AE}" pid="6" name="ContentTypeId">
    <vt:lpwstr>0x010100305445A33AFAEC419A41B44D69E6129F</vt:lpwstr>
  </property>
  <property fmtid="{D5CDD505-2E9C-101B-9397-08002B2CF9AE}" pid="7" name="MediaServiceImageTags">
    <vt:lpwstr/>
  </property>
</Properties>
</file>